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Itim"/>
      <p:regular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20" Type="http://schemas.openxmlformats.org/officeDocument/2006/relationships/slide" Target="slides/slide16.xml"/><Relationship Id="rId42" Type="http://schemas.openxmlformats.org/officeDocument/2006/relationships/font" Target="fonts/Merriweather-regular.fntdata"/><Relationship Id="rId41" Type="http://schemas.openxmlformats.org/officeDocument/2006/relationships/font" Target="fonts/Itim-regular.fntdata"/><Relationship Id="rId22" Type="http://schemas.openxmlformats.org/officeDocument/2006/relationships/slide" Target="slides/slide18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7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SemiBold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9f90ceee55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g9f90ceee55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9f90ceee55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9" name="Google Shape;1629;g9f90ceee5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9f90ceee55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0" name="Google Shape;1680;g9f90ceee55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f90ceee55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0" name="Google Shape;1730;g9f90ceee55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9f90ceee5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9f90ceee5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9f90ceee55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g9f90ceee5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9f90ceee55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g9f90ceee55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9f90ceee55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4" name="Google Shape;1854;g9f90ceee55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9f90ceee55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g9f90ceee55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9f90ceee55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g9f90ceee55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9f90ceee55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7" name="Google Shape;1907;g9f90ceee55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9f90ceee55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g9f90ceee55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9f90ceee55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7" name="Google Shape;1937;g9f90ceee55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9f90ceee55_0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4" name="Google Shape;2024;g9f90ceee55_0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9f90ceee55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g9f90ceee55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9f90ceee55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3" name="Google Shape;2083;g9f90ceee55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9f90ceee55_0_1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1" name="Google Shape;2111;g9f90ceee55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9f90ceee55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9" name="Google Shape;2139;g9f90ceee55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9f90ceee55_0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8" name="Google Shape;2228;g9f90ceee55_0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f90ceee55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7" name="Google Shape;2257;g9f90ceee55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4b6513517_1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a4b6513517_1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9f90ceee55_0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6" name="Google Shape;2286;g9f90ceee55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9f90ceee55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7" name="Google Shape;2317;g9f90ceee55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a4b6513517_3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5" name="Google Shape;2345;ga4b6513517_3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4b65135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a4b65135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4b6513517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a4b651351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a4b6513517_2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a4b6513517_2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a4b6513517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a4b6513517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a4b6513517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ga4b6513517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9f90ceee55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9f90ceee55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FE2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2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chemeClr val="lt2">
              <a:alpha val="4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4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5" name="Google Shape;345;p1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11"/>
          <p:cNvSpPr txBox="1"/>
          <p:nvPr>
            <p:ph type="title"/>
          </p:nvPr>
        </p:nvSpPr>
        <p:spPr>
          <a:xfrm>
            <a:off x="5314275" y="982000"/>
            <a:ext cx="31095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11"/>
          <p:cNvSpPr txBox="1"/>
          <p:nvPr>
            <p:ph idx="1" type="subTitle"/>
          </p:nvPr>
        </p:nvSpPr>
        <p:spPr>
          <a:xfrm>
            <a:off x="6241125" y="2642075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bg>
      <p:bgPr>
        <a:solidFill>
          <a:schemeClr val="lt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/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73" name="Google Shape;373;p1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2" name="Google Shape;392;p13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13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3"/>
          <p:cNvSpPr txBox="1"/>
          <p:nvPr>
            <p:ph type="title"/>
          </p:nvPr>
        </p:nvSpPr>
        <p:spPr>
          <a:xfrm>
            <a:off x="720000" y="1484450"/>
            <a:ext cx="35193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5" name="Google Shape;395;p13"/>
          <p:cNvSpPr txBox="1"/>
          <p:nvPr>
            <p:ph idx="1" type="subTitle"/>
          </p:nvPr>
        </p:nvSpPr>
        <p:spPr>
          <a:xfrm rot="684086">
            <a:off x="5795182" y="1704721"/>
            <a:ext cx="1878775" cy="1788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CUSTOM_1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/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98" name="Google Shape;398;p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99" name="Google Shape;399;p1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1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423" name="Google Shape;423;p1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4" name="Google Shape;424;p1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5" name="Google Shape;425;p1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6" name="Google Shape;426;p1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1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57" name="Google Shape;457;p1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8" name="Google Shape;458;p1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1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1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1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1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3" name="Google Shape;463;p15"/>
          <p:cNvSpPr txBox="1"/>
          <p:nvPr>
            <p:ph idx="1" type="subTitle"/>
          </p:nvPr>
        </p:nvSpPr>
        <p:spPr>
          <a:xfrm>
            <a:off x="906900" y="356772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4" name="Google Shape;464;p15"/>
          <p:cNvSpPr txBox="1"/>
          <p:nvPr>
            <p:ph idx="2" type="subTitle"/>
          </p:nvPr>
        </p:nvSpPr>
        <p:spPr>
          <a:xfrm>
            <a:off x="5703900" y="356772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5" name="Google Shape;465;p15"/>
          <p:cNvSpPr txBox="1"/>
          <p:nvPr>
            <p:ph idx="3" type="subTitle"/>
          </p:nvPr>
        </p:nvSpPr>
        <p:spPr>
          <a:xfrm>
            <a:off x="906900" y="202827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6" name="Google Shape;466;p15"/>
          <p:cNvSpPr txBox="1"/>
          <p:nvPr>
            <p:ph idx="4" type="subTitle"/>
          </p:nvPr>
        </p:nvSpPr>
        <p:spPr>
          <a:xfrm>
            <a:off x="5427475" y="181045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7" name="Google Shape;467;p15"/>
          <p:cNvSpPr txBox="1"/>
          <p:nvPr>
            <p:ph idx="5" type="subTitle"/>
          </p:nvPr>
        </p:nvSpPr>
        <p:spPr>
          <a:xfrm>
            <a:off x="906900" y="2520325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8" name="Google Shape;468;p15"/>
          <p:cNvSpPr txBox="1"/>
          <p:nvPr>
            <p:ph idx="6" type="subTitle"/>
          </p:nvPr>
        </p:nvSpPr>
        <p:spPr>
          <a:xfrm>
            <a:off x="5703900" y="2520325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15"/>
          <p:cNvSpPr txBox="1"/>
          <p:nvPr>
            <p:ph idx="7" type="subTitle"/>
          </p:nvPr>
        </p:nvSpPr>
        <p:spPr>
          <a:xfrm>
            <a:off x="906900" y="40308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0" name="Google Shape;470;p15"/>
          <p:cNvSpPr txBox="1"/>
          <p:nvPr>
            <p:ph idx="8" type="subTitle"/>
          </p:nvPr>
        </p:nvSpPr>
        <p:spPr>
          <a:xfrm>
            <a:off x="5703900" y="40308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1" name="Google Shape;471;p15"/>
          <p:cNvSpPr txBox="1"/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74" name="Google Shape;474;p1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16"/>
          <p:cNvSpPr txBox="1"/>
          <p:nvPr>
            <p:ph type="title"/>
          </p:nvPr>
        </p:nvSpPr>
        <p:spPr>
          <a:xfrm>
            <a:off x="720000" y="540000"/>
            <a:ext cx="48246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99" name="Google Shape;499;p1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8" name="Google Shape;518;p17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17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7"/>
          <p:cNvSpPr txBox="1"/>
          <p:nvPr>
            <p:ph type="title"/>
          </p:nvPr>
        </p:nvSpPr>
        <p:spPr>
          <a:xfrm>
            <a:off x="720000" y="540000"/>
            <a:ext cx="536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7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1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23" name="Google Shape;523;p1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18"/>
          <p:cNvSpPr txBox="1"/>
          <p:nvPr>
            <p:ph idx="1" type="subTitle"/>
          </p:nvPr>
        </p:nvSpPr>
        <p:spPr>
          <a:xfrm>
            <a:off x="804150" y="32222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46" name="Google Shape;546;p18"/>
          <p:cNvSpPr txBox="1"/>
          <p:nvPr>
            <p:ph idx="2" type="subTitle"/>
          </p:nvPr>
        </p:nvSpPr>
        <p:spPr>
          <a:xfrm>
            <a:off x="5833650" y="32222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47" name="Google Shape;547;p18"/>
          <p:cNvSpPr txBox="1"/>
          <p:nvPr>
            <p:ph idx="3" type="subTitle"/>
          </p:nvPr>
        </p:nvSpPr>
        <p:spPr>
          <a:xfrm>
            <a:off x="804150" y="16828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48" name="Google Shape;548;p18"/>
          <p:cNvSpPr txBox="1"/>
          <p:nvPr>
            <p:ph idx="4" type="subTitle"/>
          </p:nvPr>
        </p:nvSpPr>
        <p:spPr>
          <a:xfrm>
            <a:off x="5833650" y="16828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49" name="Google Shape;549;p18"/>
          <p:cNvSpPr txBox="1"/>
          <p:nvPr>
            <p:ph idx="5" type="subTitle"/>
          </p:nvPr>
        </p:nvSpPr>
        <p:spPr>
          <a:xfrm>
            <a:off x="3318900" y="32222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50" name="Google Shape;550;p18"/>
          <p:cNvSpPr txBox="1"/>
          <p:nvPr>
            <p:ph idx="6" type="subTitle"/>
          </p:nvPr>
        </p:nvSpPr>
        <p:spPr>
          <a:xfrm>
            <a:off x="3318900" y="16828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551" name="Google Shape;551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2" name="Google Shape;552;p18"/>
          <p:cNvSpPr txBox="1"/>
          <p:nvPr>
            <p:ph idx="7" type="subTitle"/>
          </p:nvPr>
        </p:nvSpPr>
        <p:spPr>
          <a:xfrm>
            <a:off x="804150" y="2098665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3" name="Google Shape;553;p18"/>
          <p:cNvSpPr txBox="1"/>
          <p:nvPr>
            <p:ph idx="8" type="subTitle"/>
          </p:nvPr>
        </p:nvSpPr>
        <p:spPr>
          <a:xfrm>
            <a:off x="5833650" y="2098665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4" name="Google Shape;554;p18"/>
          <p:cNvSpPr txBox="1"/>
          <p:nvPr>
            <p:ph idx="9" type="subTitle"/>
          </p:nvPr>
        </p:nvSpPr>
        <p:spPr>
          <a:xfrm>
            <a:off x="804150" y="36091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5" name="Google Shape;555;p18"/>
          <p:cNvSpPr txBox="1"/>
          <p:nvPr>
            <p:ph idx="13" type="subTitle"/>
          </p:nvPr>
        </p:nvSpPr>
        <p:spPr>
          <a:xfrm>
            <a:off x="5833650" y="36091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6" name="Google Shape;556;p18"/>
          <p:cNvSpPr txBox="1"/>
          <p:nvPr>
            <p:ph idx="14" type="subTitle"/>
          </p:nvPr>
        </p:nvSpPr>
        <p:spPr>
          <a:xfrm>
            <a:off x="3318900" y="2098665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7" name="Google Shape;557;p18"/>
          <p:cNvSpPr txBox="1"/>
          <p:nvPr>
            <p:ph idx="15" type="subTitle"/>
          </p:nvPr>
        </p:nvSpPr>
        <p:spPr>
          <a:xfrm>
            <a:off x="3318900" y="36091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1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0" name="Google Shape;560;p1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9" name="Google Shape;579;p19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19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9"/>
          <p:cNvSpPr txBox="1"/>
          <p:nvPr>
            <p:ph hasCustomPrompt="1" type="title"/>
          </p:nvPr>
        </p:nvSpPr>
        <p:spPr>
          <a:xfrm>
            <a:off x="1768200" y="1629238"/>
            <a:ext cx="56076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2" name="Google Shape;582;p19"/>
          <p:cNvSpPr txBox="1"/>
          <p:nvPr>
            <p:ph idx="1" type="body"/>
          </p:nvPr>
        </p:nvSpPr>
        <p:spPr>
          <a:xfrm>
            <a:off x="2710050" y="2850942"/>
            <a:ext cx="3723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0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585" name="Google Shape;585;p20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6" name="Google Shape;586;p2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87" name="Google Shape;587;p20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588" name="Google Shape;588;p2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20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9" name="Google Shape;619;p20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20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20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20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20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2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5" name="Google Shape;625;p20"/>
          <p:cNvSpPr txBox="1"/>
          <p:nvPr>
            <p:ph type="title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6" name="Google Shape;626;p20"/>
          <p:cNvSpPr txBox="1"/>
          <p:nvPr>
            <p:ph idx="2" type="title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7" name="Google Shape;627;p20"/>
          <p:cNvSpPr txBox="1"/>
          <p:nvPr>
            <p:ph idx="3" type="title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8" name="Google Shape;628;p20"/>
          <p:cNvSpPr txBox="1"/>
          <p:nvPr>
            <p:ph idx="1" type="subTitle"/>
          </p:nvPr>
        </p:nvSpPr>
        <p:spPr>
          <a:xfrm>
            <a:off x="720000" y="193958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9" name="Google Shape;629;p20"/>
          <p:cNvSpPr txBox="1"/>
          <p:nvPr>
            <p:ph idx="4" type="subTitle"/>
          </p:nvPr>
        </p:nvSpPr>
        <p:spPr>
          <a:xfrm>
            <a:off x="720000" y="3742100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0" name="Google Shape;630;p20"/>
          <p:cNvSpPr txBox="1"/>
          <p:nvPr>
            <p:ph idx="5" type="subTitle"/>
          </p:nvPr>
        </p:nvSpPr>
        <p:spPr>
          <a:xfrm>
            <a:off x="5291700" y="3742125"/>
            <a:ext cx="31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8740343" y="1780347"/>
            <a:ext cx="20479" cy="58449"/>
          </a:xfrm>
          <a:custGeom>
            <a:rect b="b" l="l" r="r" t="t"/>
            <a:pathLst>
              <a:path extrusionOk="0" h="1403" w="488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" name="Google Shape;54;p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2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33" name="Google Shape;633;p2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2" name="Google Shape;652;p2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21"/>
          <p:cNvSpPr txBox="1"/>
          <p:nvPr>
            <p:ph type="title"/>
          </p:nvPr>
        </p:nvSpPr>
        <p:spPr>
          <a:xfrm>
            <a:off x="720000" y="540000"/>
            <a:ext cx="7704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2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656" name="Google Shape;656;p22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7" name="Google Shape;657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58" name="Google Shape;658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59" name="Google Shape;65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" name="Google Shape;674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0" name="Google Shape;690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2" name="Google Shape;692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3" name="Google Shape;693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4" name="Google Shape;694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5" name="Google Shape;695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6" name="Google Shape;696;p22"/>
          <p:cNvSpPr txBox="1"/>
          <p:nvPr>
            <p:ph idx="1" type="subTitle"/>
          </p:nvPr>
        </p:nvSpPr>
        <p:spPr>
          <a:xfrm>
            <a:off x="720000" y="2633338"/>
            <a:ext cx="20736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7" name="Google Shape;697;p22"/>
          <p:cNvSpPr txBox="1"/>
          <p:nvPr>
            <p:ph type="title"/>
          </p:nvPr>
        </p:nvSpPr>
        <p:spPr>
          <a:xfrm>
            <a:off x="720000" y="1452200"/>
            <a:ext cx="16212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2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700" name="Google Shape;700;p23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1" name="Google Shape;701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02" name="Google Shape;702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" name="Google Shape;718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19" name="Google Shape;719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4" name="Google Shape;734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5" name="Google Shape;735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6" name="Google Shape;736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7" name="Google Shape;737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9" name="Google Shape;73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40" name="Google Shape;740;p23"/>
          <p:cNvSpPr txBox="1"/>
          <p:nvPr>
            <p:ph idx="1" type="subTitle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1" name="Google Shape;741;p23"/>
          <p:cNvSpPr txBox="1"/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44" name="Google Shape;744;p2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3" name="Google Shape;763;p24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4" name="Google Shape;764;p24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4"/>
          <p:cNvSpPr txBox="1"/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6" name="Google Shape;766;p24"/>
          <p:cNvSpPr txBox="1"/>
          <p:nvPr/>
        </p:nvSpPr>
        <p:spPr>
          <a:xfrm>
            <a:off x="2422213" y="37445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4"/>
          <p:cNvSpPr txBox="1"/>
          <p:nvPr>
            <p:ph idx="1" type="subTitle"/>
          </p:nvPr>
        </p:nvSpPr>
        <p:spPr>
          <a:xfrm>
            <a:off x="2955600" y="2001450"/>
            <a:ext cx="32328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68" name="Google Shape;768;p24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769" name="Google Shape;769;p24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0" name="Google Shape;80;p4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" name="Google Shape;81;p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" name="Google Shape;82;p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4" name="Google Shape;114;p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4"/>
          <p:cNvSpPr txBox="1"/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4"/>
          <p:cNvSpPr txBox="1"/>
          <p:nvPr>
            <p:ph idx="1" type="subTitle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4"/>
          <p:cNvSpPr txBox="1"/>
          <p:nvPr>
            <p:ph idx="2" type="subTitle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4"/>
          <p:cNvSpPr txBox="1"/>
          <p:nvPr>
            <p:ph idx="3" type="subTitle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4"/>
          <p:cNvSpPr txBox="1"/>
          <p:nvPr>
            <p:ph idx="4" type="subTitle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4"/>
          <p:cNvSpPr txBox="1"/>
          <p:nvPr>
            <p:ph idx="5" type="subTitle"/>
          </p:nvPr>
        </p:nvSpPr>
        <p:spPr>
          <a:xfrm>
            <a:off x="906900" y="207662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4"/>
          <p:cNvSpPr txBox="1"/>
          <p:nvPr>
            <p:ph idx="6" type="subTitle"/>
          </p:nvPr>
        </p:nvSpPr>
        <p:spPr>
          <a:xfrm>
            <a:off x="5676900" y="207662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4"/>
          <p:cNvSpPr txBox="1"/>
          <p:nvPr>
            <p:ph idx="7" type="subTitle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4"/>
          <p:cNvSpPr txBox="1"/>
          <p:nvPr>
            <p:ph idx="8" type="subTitle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31" name="Google Shape;131;p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"/>
          <p:cNvSpPr txBox="1"/>
          <p:nvPr>
            <p:ph type="title"/>
          </p:nvPr>
        </p:nvSpPr>
        <p:spPr>
          <a:xfrm>
            <a:off x="1061575" y="13710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5"/>
          <p:cNvSpPr txBox="1"/>
          <p:nvPr>
            <p:ph idx="1" type="body"/>
          </p:nvPr>
        </p:nvSpPr>
        <p:spPr>
          <a:xfrm>
            <a:off x="1061575" y="2618975"/>
            <a:ext cx="28080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52" name="Google Shape;152;p5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5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56" name="Google Shape;156;p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6"/>
          <p:cNvSpPr txBox="1"/>
          <p:nvPr>
            <p:ph idx="1" type="subTitle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6"/>
          <p:cNvSpPr txBox="1"/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181" name="Google Shape;181;p6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182" name="Google Shape;182;p6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rect b="b" l="l" r="r" t="t"/>
                <a:pathLst>
                  <a:path extrusionOk="0" h="23381" w="20913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rect b="b" l="l" r="r" t="t"/>
                <a:pathLst>
                  <a:path extrusionOk="0" h="23802" w="21355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" name="Google Shape;184;p6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87" name="Google Shape;187;p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7"/>
          <p:cNvSpPr txBox="1"/>
          <p:nvPr>
            <p:ph idx="1" type="subTitle"/>
          </p:nvPr>
        </p:nvSpPr>
        <p:spPr>
          <a:xfrm>
            <a:off x="3117150" y="3648238"/>
            <a:ext cx="2909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7"/>
          <p:cNvSpPr txBox="1"/>
          <p:nvPr>
            <p:ph type="title"/>
          </p:nvPr>
        </p:nvSpPr>
        <p:spPr>
          <a:xfrm>
            <a:off x="1918650" y="1613838"/>
            <a:ext cx="5306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" name="Google Shape;211;p7"/>
          <p:cNvSpPr txBox="1"/>
          <p:nvPr>
            <p:ph idx="2" type="title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12" name="Google Shape;212;p7"/>
          <p:cNvGrpSpPr/>
          <p:nvPr/>
        </p:nvGrpSpPr>
        <p:grpSpPr>
          <a:xfrm flipH="1" rot="-697126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213" name="Google Shape;213;p7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6" name="Google Shape;226;p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8"/>
          <p:cNvSpPr txBox="1"/>
          <p:nvPr>
            <p:ph idx="1" type="subTitle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46" name="Google Shape;246;p8"/>
          <p:cNvSpPr txBox="1"/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9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49" name="Google Shape;249;p9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" name="Google Shape;250;p9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1" name="Google Shape;251;p9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52" name="Google Shape;252;p9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9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68" name="Google Shape;268;p9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3" name="Google Shape;283;p9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9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9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9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9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9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9" name="Google Shape;289;p9"/>
          <p:cNvSpPr txBox="1"/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9"/>
          <p:cNvSpPr txBox="1"/>
          <p:nvPr>
            <p:ph idx="1" type="body"/>
          </p:nvPr>
        </p:nvSpPr>
        <p:spPr>
          <a:xfrm>
            <a:off x="470700" y="3119125"/>
            <a:ext cx="33786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9"/>
          <p:cNvSpPr txBox="1"/>
          <p:nvPr>
            <p:ph idx="2" type="body"/>
          </p:nvPr>
        </p:nvSpPr>
        <p:spPr>
          <a:xfrm>
            <a:off x="5368500" y="3105175"/>
            <a:ext cx="3177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9"/>
          <p:cNvSpPr txBox="1"/>
          <p:nvPr>
            <p:ph idx="3" type="subTitle"/>
          </p:nvPr>
        </p:nvSpPr>
        <p:spPr>
          <a:xfrm>
            <a:off x="906900" y="258640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3" name="Google Shape;293;p9"/>
          <p:cNvSpPr txBox="1"/>
          <p:nvPr>
            <p:ph idx="4" type="subTitle"/>
          </p:nvPr>
        </p:nvSpPr>
        <p:spPr>
          <a:xfrm>
            <a:off x="5703900" y="257245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0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96" name="Google Shape;296;p10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1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8" name="Google Shape;298;p10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99" name="Google Shape;299;p1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10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315" name="Google Shape;315;p1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30" name="Google Shape;330;p10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0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0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0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0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1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6" name="Google Shape;336;p10"/>
          <p:cNvSpPr txBox="1"/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10"/>
          <p:cNvSpPr txBox="1"/>
          <p:nvPr>
            <p:ph idx="1" type="subTitle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8" name="Google Shape;338;p10"/>
          <p:cNvSpPr txBox="1"/>
          <p:nvPr>
            <p:ph idx="2" type="subTitle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9" name="Google Shape;339;p10"/>
          <p:cNvSpPr txBox="1"/>
          <p:nvPr>
            <p:ph idx="3" type="subTitle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0" name="Google Shape;340;p10"/>
          <p:cNvSpPr txBox="1"/>
          <p:nvPr>
            <p:ph idx="4" type="subTitle"/>
          </p:nvPr>
        </p:nvSpPr>
        <p:spPr>
          <a:xfrm>
            <a:off x="906900" y="3263350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1" name="Google Shape;341;p10"/>
          <p:cNvSpPr txBox="1"/>
          <p:nvPr>
            <p:ph idx="5" type="subTitle"/>
          </p:nvPr>
        </p:nvSpPr>
        <p:spPr>
          <a:xfrm>
            <a:off x="5703900" y="3263350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2" name="Google Shape;342;p10"/>
          <p:cNvSpPr txBox="1"/>
          <p:nvPr>
            <p:ph idx="6" type="subTitle"/>
          </p:nvPr>
        </p:nvSpPr>
        <p:spPr>
          <a:xfrm>
            <a:off x="5703900" y="1289800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b="1" i="0" sz="30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i="0" sz="28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1.xml"/><Relationship Id="rId4" Type="http://schemas.openxmlformats.org/officeDocument/2006/relationships/slide" Target="/ppt/slides/slide1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" Target="/ppt/slides/slide1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slide" Target="/ppt/slides/slide10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4.xml"/><Relationship Id="rId4" Type="http://schemas.openxmlformats.org/officeDocument/2006/relationships/slide" Target="/ppt/slides/slide1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slide" Target="/ppt/slides/slide13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slide" Target="/ppt/slides/slide20.xml"/><Relationship Id="rId5" Type="http://schemas.openxmlformats.org/officeDocument/2006/relationships/slide" Target="/ppt/slides/slide16.xml"/><Relationship Id="rId6" Type="http://schemas.openxmlformats.org/officeDocument/2006/relationships/slide" Target="/ppt/slides/slide17.xml"/><Relationship Id="rId7" Type="http://schemas.openxmlformats.org/officeDocument/2006/relationships/slide" Target="/ppt/slides/slide18.xml"/><Relationship Id="rId8" Type="http://schemas.openxmlformats.org/officeDocument/2006/relationships/slide" Target="/ppt/slides/slide19.xml"/><Relationship Id="rId11" Type="http://schemas.openxmlformats.org/officeDocument/2006/relationships/slide" Target="/ppt/slides/slide13.xml"/><Relationship Id="rId10" Type="http://schemas.openxmlformats.org/officeDocument/2006/relationships/slide" Target="/ppt/slides/slide2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slide" Target="/ppt/slides/slide15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slide" Target="/ppt/slides/slide15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slide" Target="/ppt/slides/slide15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slide" Target="/ppt/slides/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slide" Target="/ppt/slides/slide15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slide" Target="/ppt/slides/slide15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3.xml"/><Relationship Id="rId4" Type="http://schemas.openxmlformats.org/officeDocument/2006/relationships/slide" Target="/ppt/slides/slide24.xml"/><Relationship Id="rId5" Type="http://schemas.openxmlformats.org/officeDocument/2006/relationships/slide" Target="/ppt/slides/slide24.xml"/><Relationship Id="rId6" Type="http://schemas.openxmlformats.org/officeDocument/2006/relationships/slide" Target="/ppt/slides/slide25.xml"/><Relationship Id="rId7" Type="http://schemas.openxmlformats.org/officeDocument/2006/relationships/slide" Target="/ppt/slides/slide26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slide" Target="/ppt/slides/slide2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slide" Target="/ppt/slides/slide22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slide" Target="/ppt/slides/slide2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slide" Target="/ppt/slides/slide2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8.xml"/><Relationship Id="rId4" Type="http://schemas.openxmlformats.org/officeDocument/2006/relationships/slide" Target="/ppt/slides/slide30.xml"/><Relationship Id="rId5" Type="http://schemas.openxmlformats.org/officeDocument/2006/relationships/slide" Target="/ppt/slides/slide29.xml"/><Relationship Id="rId6" Type="http://schemas.openxmlformats.org/officeDocument/2006/relationships/slide" Target="/ppt/slides/slide31.xml"/><Relationship Id="rId7" Type="http://schemas.openxmlformats.org/officeDocument/2006/relationships/slide" Target="/ppt/slides/slide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slide" Target="/ppt/slides/slide27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slide" Target="/ppt/slides/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9.xml"/><Relationship Id="rId4" Type="http://schemas.openxmlformats.org/officeDocument/2006/relationships/slide" Target="/ppt/slides/slide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slide" Target="/ppt/slides/slide27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slide" Target="/ppt/slides/slide27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Relationship Id="rId9" Type="http://schemas.openxmlformats.org/officeDocument/2006/relationships/slide" Target="/ppt/slides/slide32.xml"/><Relationship Id="rId5" Type="http://schemas.openxmlformats.org/officeDocument/2006/relationships/slide" Target="/ppt/slides/slide6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slide" Target="/ppt/slides/slide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slide" Target="/ppt/slides/slide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slide" Target="/ppt/slides/slide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slide" Target="/ppt/slides/slide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0.xml"/><Relationship Id="rId4" Type="http://schemas.openxmlformats.org/officeDocument/2006/relationships/slide" Target="/ppt/slides/slide13.xml"/><Relationship Id="rId5" Type="http://schemas.openxmlformats.org/officeDocument/2006/relationships/slide" Target="/ppt/slides/slide22.xml"/><Relationship Id="rId6" Type="http://schemas.openxmlformats.org/officeDocument/2006/relationships/slide" Target="/ppt/slides/slide27.xml"/><Relationship Id="rId7" Type="http://schemas.openxmlformats.org/officeDocument/2006/relationships/slide" Target="/ppt/slides/slide3.xml"/><Relationship Id="rId8" Type="http://schemas.openxmlformats.org/officeDocument/2006/relationships/slide" Target="/ppt/slides/slide3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7"/>
          <p:cNvSpPr txBox="1"/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Baris dan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Deret</a:t>
            </a:r>
            <a:endParaRPr/>
          </a:p>
        </p:txBody>
      </p:sp>
      <p:sp>
        <p:nvSpPr>
          <p:cNvPr id="788" name="Google Shape;788;p27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GASKEUN</a:t>
            </a: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- Room 5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89" name="Google Shape;789;p27"/>
          <p:cNvCxnSpPr/>
          <p:nvPr/>
        </p:nvCxnSpPr>
        <p:spPr>
          <a:xfrm>
            <a:off x="549375" y="-15925"/>
            <a:ext cx="0" cy="51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27"/>
          <p:cNvCxnSpPr/>
          <p:nvPr/>
        </p:nvCxnSpPr>
        <p:spPr>
          <a:xfrm>
            <a:off x="716575" y="-15925"/>
            <a:ext cx="0" cy="51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1" name="Google Shape;791;p27"/>
          <p:cNvGrpSpPr/>
          <p:nvPr/>
        </p:nvGrpSpPr>
        <p:grpSpPr>
          <a:xfrm>
            <a:off x="4796078" y="4434983"/>
            <a:ext cx="2310700" cy="320922"/>
            <a:chOff x="1394800" y="3522000"/>
            <a:chExt cx="1048650" cy="138275"/>
          </a:xfrm>
        </p:grpSpPr>
        <p:sp>
          <p:nvSpPr>
            <p:cNvPr id="792" name="Google Shape;792;p27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27"/>
          <p:cNvSpPr/>
          <p:nvPr/>
        </p:nvSpPr>
        <p:spPr>
          <a:xfrm rot="489382">
            <a:off x="6587619" y="458135"/>
            <a:ext cx="932338" cy="512411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27"/>
          <p:cNvGrpSpPr/>
          <p:nvPr/>
        </p:nvGrpSpPr>
        <p:grpSpPr>
          <a:xfrm rot="6705569">
            <a:off x="797960" y="1349625"/>
            <a:ext cx="806638" cy="421735"/>
            <a:chOff x="1822875" y="1377000"/>
            <a:chExt cx="548075" cy="286550"/>
          </a:xfrm>
        </p:grpSpPr>
        <p:sp>
          <p:nvSpPr>
            <p:cNvPr id="803" name="Google Shape;803;p27"/>
            <p:cNvSpPr/>
            <p:nvPr/>
          </p:nvSpPr>
          <p:spPr>
            <a:xfrm>
              <a:off x="1822875" y="1402500"/>
              <a:ext cx="163425" cy="251950"/>
            </a:xfrm>
            <a:custGeom>
              <a:rect b="b" l="l" r="r" t="t"/>
              <a:pathLst>
                <a:path extrusionOk="0" h="10078" w="6537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1824750" y="1417750"/>
              <a:ext cx="188550" cy="112450"/>
            </a:xfrm>
            <a:custGeom>
              <a:rect b="b" l="l" r="r" t="t"/>
              <a:pathLst>
                <a:path extrusionOk="0" h="4498" w="7542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1830350" y="1417125"/>
              <a:ext cx="166575" cy="224050"/>
            </a:xfrm>
            <a:custGeom>
              <a:rect b="b" l="l" r="r" t="t"/>
              <a:pathLst>
                <a:path extrusionOk="0" h="8962" w="6663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1983600" y="1387975"/>
              <a:ext cx="118150" cy="230725"/>
            </a:xfrm>
            <a:custGeom>
              <a:rect b="b" l="l" r="r" t="t"/>
              <a:pathLst>
                <a:path extrusionOk="0" h="9229" w="4726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1989850" y="1386450"/>
              <a:ext cx="169475" cy="277100"/>
            </a:xfrm>
            <a:custGeom>
              <a:rect b="b" l="l" r="r" t="t"/>
              <a:pathLst>
                <a:path extrusionOk="0" h="11084" w="6779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1995825" y="1391550"/>
              <a:ext cx="137475" cy="242325"/>
            </a:xfrm>
            <a:custGeom>
              <a:rect b="b" l="l" r="r" t="t"/>
              <a:pathLst>
                <a:path extrusionOk="0" h="9693" w="5499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2127325" y="1397150"/>
              <a:ext cx="167675" cy="219250"/>
            </a:xfrm>
            <a:custGeom>
              <a:rect b="b" l="l" r="r" t="t"/>
              <a:pathLst>
                <a:path extrusionOk="0" h="8770" w="6707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2129450" y="1377000"/>
              <a:ext cx="241500" cy="205525"/>
            </a:xfrm>
            <a:custGeom>
              <a:rect b="b" l="l" r="r" t="t"/>
              <a:pathLst>
                <a:path extrusionOk="0" h="8221" w="966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2136675" y="1396700"/>
              <a:ext cx="218150" cy="197050"/>
            </a:xfrm>
            <a:custGeom>
              <a:rect b="b" l="l" r="r" t="t"/>
              <a:pathLst>
                <a:path extrusionOk="0" h="7882" w="8726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36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590" name="Google Shape;1590;p36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592" name="Google Shape;1592;p36"/>
          <p:cNvGrpSpPr/>
          <p:nvPr/>
        </p:nvGrpSpPr>
        <p:grpSpPr>
          <a:xfrm flipH="1" rot="372491">
            <a:off x="1097464" y="3478317"/>
            <a:ext cx="595061" cy="675837"/>
            <a:chOff x="5464100" y="4208075"/>
            <a:chExt cx="494625" cy="579650"/>
          </a:xfrm>
        </p:grpSpPr>
        <p:sp>
          <p:nvSpPr>
            <p:cNvPr id="1593" name="Google Shape;1593;p36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5" name="Google Shape;1605;p36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606" name="Google Shape;1606;p36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8" name="Google Shape;1608;p36"/>
          <p:cNvSpPr/>
          <p:nvPr/>
        </p:nvSpPr>
        <p:spPr>
          <a:xfrm>
            <a:off x="2267990" y="1406300"/>
            <a:ext cx="4871869" cy="3051263"/>
          </a:xfrm>
          <a:custGeom>
            <a:rect b="b" l="l" r="r" t="t"/>
            <a:pathLst>
              <a:path extrusionOk="0" h="21415" w="25957">
                <a:moveTo>
                  <a:pt x="19455" y="1037"/>
                </a:moveTo>
                <a:cubicBezTo>
                  <a:pt x="20442" y="1037"/>
                  <a:pt x="20690" y="1737"/>
                  <a:pt x="21129" y="2615"/>
                </a:cubicBezTo>
                <a:cubicBezTo>
                  <a:pt x="21552" y="3446"/>
                  <a:pt x="21960" y="4277"/>
                  <a:pt x="22336" y="5123"/>
                </a:cubicBezTo>
                <a:cubicBezTo>
                  <a:pt x="23073" y="6706"/>
                  <a:pt x="23731" y="8321"/>
                  <a:pt x="24327" y="9966"/>
                </a:cubicBezTo>
                <a:cubicBezTo>
                  <a:pt x="21396" y="10327"/>
                  <a:pt x="18841" y="12239"/>
                  <a:pt x="17524" y="14857"/>
                </a:cubicBezTo>
                <a:cubicBezTo>
                  <a:pt x="16004" y="11753"/>
                  <a:pt x="14389" y="8681"/>
                  <a:pt x="12712" y="5640"/>
                </a:cubicBezTo>
                <a:cubicBezTo>
                  <a:pt x="12884" y="5358"/>
                  <a:pt x="13025" y="5060"/>
                  <a:pt x="13214" y="4778"/>
                </a:cubicBezTo>
                <a:cubicBezTo>
                  <a:pt x="13668" y="4120"/>
                  <a:pt x="14170" y="3524"/>
                  <a:pt x="14781" y="3007"/>
                </a:cubicBezTo>
                <a:cubicBezTo>
                  <a:pt x="16019" y="1941"/>
                  <a:pt x="17602" y="1220"/>
                  <a:pt x="19232" y="1048"/>
                </a:cubicBezTo>
                <a:cubicBezTo>
                  <a:pt x="19311" y="1040"/>
                  <a:pt x="19385" y="1037"/>
                  <a:pt x="19455" y="1037"/>
                </a:cubicBezTo>
                <a:close/>
                <a:moveTo>
                  <a:pt x="24640" y="11079"/>
                </a:moveTo>
                <a:cubicBezTo>
                  <a:pt x="24624" y="11377"/>
                  <a:pt x="24656" y="11690"/>
                  <a:pt x="24734" y="11988"/>
                </a:cubicBezTo>
                <a:cubicBezTo>
                  <a:pt x="23135" y="12239"/>
                  <a:pt x="21631" y="12819"/>
                  <a:pt x="20314" y="13791"/>
                </a:cubicBezTo>
                <a:cubicBezTo>
                  <a:pt x="19765" y="14183"/>
                  <a:pt x="19154" y="14684"/>
                  <a:pt x="18637" y="15264"/>
                </a:cubicBezTo>
                <a:cubicBezTo>
                  <a:pt x="19828" y="12991"/>
                  <a:pt x="22070" y="11440"/>
                  <a:pt x="24640" y="11079"/>
                </a:cubicBezTo>
                <a:close/>
                <a:moveTo>
                  <a:pt x="8317" y="5779"/>
                </a:moveTo>
                <a:cubicBezTo>
                  <a:pt x="9487" y="5779"/>
                  <a:pt x="10663" y="5982"/>
                  <a:pt x="11771" y="6377"/>
                </a:cubicBezTo>
                <a:cubicBezTo>
                  <a:pt x="13417" y="9355"/>
                  <a:pt x="14985" y="12380"/>
                  <a:pt x="16489" y="15437"/>
                </a:cubicBezTo>
                <a:cubicBezTo>
                  <a:pt x="15960" y="15345"/>
                  <a:pt x="15426" y="15300"/>
                  <a:pt x="14895" y="15300"/>
                </a:cubicBezTo>
                <a:cubicBezTo>
                  <a:pt x="12515" y="15300"/>
                  <a:pt x="10175" y="16203"/>
                  <a:pt x="8433" y="17882"/>
                </a:cubicBezTo>
                <a:cubicBezTo>
                  <a:pt x="6395" y="14559"/>
                  <a:pt x="4373" y="11252"/>
                  <a:pt x="2351" y="7944"/>
                </a:cubicBezTo>
                <a:cubicBezTo>
                  <a:pt x="4001" y="6478"/>
                  <a:pt x="6148" y="5779"/>
                  <a:pt x="8317" y="5779"/>
                </a:cubicBezTo>
                <a:close/>
                <a:moveTo>
                  <a:pt x="1254" y="8509"/>
                </a:moveTo>
                <a:cubicBezTo>
                  <a:pt x="3370" y="11957"/>
                  <a:pt x="5486" y="15405"/>
                  <a:pt x="7602" y="18854"/>
                </a:cubicBezTo>
                <a:cubicBezTo>
                  <a:pt x="7586" y="18995"/>
                  <a:pt x="7571" y="19136"/>
                  <a:pt x="7555" y="19293"/>
                </a:cubicBezTo>
                <a:cubicBezTo>
                  <a:pt x="6552" y="17741"/>
                  <a:pt x="5486" y="16236"/>
                  <a:pt x="4389" y="14763"/>
                </a:cubicBezTo>
                <a:cubicBezTo>
                  <a:pt x="3041" y="12913"/>
                  <a:pt x="925" y="10969"/>
                  <a:pt x="1254" y="8509"/>
                </a:cubicBezTo>
                <a:close/>
                <a:moveTo>
                  <a:pt x="14902" y="16509"/>
                </a:moveTo>
                <a:cubicBezTo>
                  <a:pt x="15565" y="16509"/>
                  <a:pt x="16235" y="16589"/>
                  <a:pt x="16897" y="16753"/>
                </a:cubicBezTo>
                <a:cubicBezTo>
                  <a:pt x="16897" y="16785"/>
                  <a:pt x="16913" y="16800"/>
                  <a:pt x="16913" y="16832"/>
                </a:cubicBezTo>
                <a:cubicBezTo>
                  <a:pt x="16886" y="16832"/>
                  <a:pt x="16859" y="16831"/>
                  <a:pt x="16832" y="16831"/>
                </a:cubicBezTo>
                <a:cubicBezTo>
                  <a:pt x="14051" y="16831"/>
                  <a:pt x="10375" y="17637"/>
                  <a:pt x="8558" y="19872"/>
                </a:cubicBezTo>
                <a:lnTo>
                  <a:pt x="8621" y="19387"/>
                </a:lnTo>
                <a:cubicBezTo>
                  <a:pt x="8668" y="19355"/>
                  <a:pt x="8715" y="19324"/>
                  <a:pt x="8746" y="19293"/>
                </a:cubicBezTo>
                <a:cubicBezTo>
                  <a:pt x="10343" y="17489"/>
                  <a:pt x="12584" y="16509"/>
                  <a:pt x="14902" y="16509"/>
                </a:cubicBezTo>
                <a:close/>
                <a:moveTo>
                  <a:pt x="19960" y="0"/>
                </a:moveTo>
                <a:cubicBezTo>
                  <a:pt x="19725" y="0"/>
                  <a:pt x="19481" y="28"/>
                  <a:pt x="19232" y="60"/>
                </a:cubicBezTo>
                <a:cubicBezTo>
                  <a:pt x="17587" y="248"/>
                  <a:pt x="16019" y="922"/>
                  <a:pt x="14703" y="1941"/>
                </a:cubicBezTo>
                <a:cubicBezTo>
                  <a:pt x="13746" y="2678"/>
                  <a:pt x="12289" y="4057"/>
                  <a:pt x="11975" y="5436"/>
                </a:cubicBezTo>
                <a:cubicBezTo>
                  <a:pt x="11913" y="5468"/>
                  <a:pt x="11850" y="5499"/>
                  <a:pt x="11803" y="5546"/>
                </a:cubicBezTo>
                <a:cubicBezTo>
                  <a:pt x="10624" y="4892"/>
                  <a:pt x="9339" y="4574"/>
                  <a:pt x="7942" y="4574"/>
                </a:cubicBezTo>
                <a:cubicBezTo>
                  <a:pt x="7631" y="4574"/>
                  <a:pt x="7314" y="4590"/>
                  <a:pt x="6991" y="4621"/>
                </a:cubicBezTo>
                <a:cubicBezTo>
                  <a:pt x="4749" y="4841"/>
                  <a:pt x="2712" y="5813"/>
                  <a:pt x="1129" y="7396"/>
                </a:cubicBezTo>
                <a:cubicBezTo>
                  <a:pt x="988" y="7537"/>
                  <a:pt x="925" y="7741"/>
                  <a:pt x="956" y="7944"/>
                </a:cubicBezTo>
                <a:cubicBezTo>
                  <a:pt x="909" y="7960"/>
                  <a:pt x="862" y="8007"/>
                  <a:pt x="831" y="8085"/>
                </a:cubicBezTo>
                <a:cubicBezTo>
                  <a:pt x="0" y="10374"/>
                  <a:pt x="1583" y="12286"/>
                  <a:pt x="2900" y="14010"/>
                </a:cubicBezTo>
                <a:cubicBezTo>
                  <a:pt x="4593" y="16267"/>
                  <a:pt x="6097" y="18634"/>
                  <a:pt x="7461" y="21095"/>
                </a:cubicBezTo>
                <a:cubicBezTo>
                  <a:pt x="7571" y="21283"/>
                  <a:pt x="7712" y="21362"/>
                  <a:pt x="7853" y="21362"/>
                </a:cubicBezTo>
                <a:cubicBezTo>
                  <a:pt x="7894" y="21395"/>
                  <a:pt x="7953" y="21415"/>
                  <a:pt x="8011" y="21415"/>
                </a:cubicBezTo>
                <a:cubicBezTo>
                  <a:pt x="8063" y="21415"/>
                  <a:pt x="8114" y="21399"/>
                  <a:pt x="8151" y="21362"/>
                </a:cubicBezTo>
                <a:cubicBezTo>
                  <a:pt x="9405" y="20170"/>
                  <a:pt x="10533" y="19136"/>
                  <a:pt x="12195" y="18540"/>
                </a:cubicBezTo>
                <a:cubicBezTo>
                  <a:pt x="13966" y="17898"/>
                  <a:pt x="15753" y="17913"/>
                  <a:pt x="17602" y="17741"/>
                </a:cubicBezTo>
                <a:cubicBezTo>
                  <a:pt x="17853" y="17725"/>
                  <a:pt x="17994" y="17553"/>
                  <a:pt x="18026" y="17365"/>
                </a:cubicBezTo>
                <a:cubicBezTo>
                  <a:pt x="19044" y="16455"/>
                  <a:pt x="19734" y="15249"/>
                  <a:pt x="20925" y="14449"/>
                </a:cubicBezTo>
                <a:cubicBezTo>
                  <a:pt x="22258" y="13540"/>
                  <a:pt x="23778" y="12991"/>
                  <a:pt x="25392" y="12850"/>
                </a:cubicBezTo>
                <a:cubicBezTo>
                  <a:pt x="25769" y="12819"/>
                  <a:pt x="25957" y="12474"/>
                  <a:pt x="25800" y="12129"/>
                </a:cubicBezTo>
                <a:cubicBezTo>
                  <a:pt x="25565" y="11612"/>
                  <a:pt x="25534" y="11095"/>
                  <a:pt x="25737" y="10593"/>
                </a:cubicBezTo>
                <a:cubicBezTo>
                  <a:pt x="25800" y="10374"/>
                  <a:pt x="25706" y="10186"/>
                  <a:pt x="25565" y="10092"/>
                </a:cubicBezTo>
                <a:cubicBezTo>
                  <a:pt x="24703" y="7866"/>
                  <a:pt x="23825" y="5672"/>
                  <a:pt x="22775" y="3524"/>
                </a:cubicBezTo>
                <a:cubicBezTo>
                  <a:pt x="22305" y="2568"/>
                  <a:pt x="21866" y="1345"/>
                  <a:pt x="21176" y="515"/>
                </a:cubicBezTo>
                <a:cubicBezTo>
                  <a:pt x="20843" y="109"/>
                  <a:pt x="20421" y="0"/>
                  <a:pt x="19960" y="0"/>
                </a:cubicBezTo>
                <a:close/>
              </a:path>
            </a:pathLst>
          </a:custGeom>
          <a:solidFill>
            <a:srgbClr val="9EB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36"/>
          <p:cNvGrpSpPr/>
          <p:nvPr/>
        </p:nvGrpSpPr>
        <p:grpSpPr>
          <a:xfrm flipH="1">
            <a:off x="4483646" y="622710"/>
            <a:ext cx="2775159" cy="69477"/>
            <a:chOff x="4345425" y="2175475"/>
            <a:chExt cx="800750" cy="176025"/>
          </a:xfrm>
        </p:grpSpPr>
        <p:sp>
          <p:nvSpPr>
            <p:cNvPr id="1610" name="Google Shape;1610;p3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36"/>
          <p:cNvSpPr txBox="1"/>
          <p:nvPr>
            <p:ph type="title"/>
          </p:nvPr>
        </p:nvSpPr>
        <p:spPr>
          <a:xfrm>
            <a:off x="4385925" y="228593"/>
            <a:ext cx="2955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300"/>
              <a:t>Jenis Deret</a:t>
            </a:r>
            <a:endParaRPr sz="2300"/>
          </a:p>
        </p:txBody>
      </p:sp>
      <p:sp>
        <p:nvSpPr>
          <p:cNvPr id="1613" name="Google Shape;1613;p36"/>
          <p:cNvSpPr txBox="1"/>
          <p:nvPr/>
        </p:nvSpPr>
        <p:spPr>
          <a:xfrm rot="-1185515">
            <a:off x="3346584" y="2642756"/>
            <a:ext cx="1236180" cy="347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800" u="sng">
                <a:latin typeface="Itim"/>
                <a:ea typeface="Itim"/>
                <a:cs typeface="Itim"/>
                <a:sym typeface="Itim"/>
                <a:hlinkClick action="ppaction://hlinksldjump" r:id="rId3"/>
              </a:rPr>
              <a:t>Aritmatika</a:t>
            </a:r>
            <a:endParaRPr b="1" sz="18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614" name="Google Shape;1614;p36"/>
          <p:cNvSpPr txBox="1"/>
          <p:nvPr/>
        </p:nvSpPr>
        <p:spPr>
          <a:xfrm rot="-1106888">
            <a:off x="5022985" y="2109391"/>
            <a:ext cx="1236229" cy="347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800" u="sng"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Geometri</a:t>
            </a:r>
            <a:endParaRPr b="1" sz="1800"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615" name="Google Shape;1615;p36"/>
          <p:cNvGrpSpPr/>
          <p:nvPr/>
        </p:nvGrpSpPr>
        <p:grpSpPr>
          <a:xfrm rot="674490">
            <a:off x="6335667" y="4130233"/>
            <a:ext cx="3474315" cy="888850"/>
            <a:chOff x="3809875" y="1963175"/>
            <a:chExt cx="1923600" cy="492150"/>
          </a:xfrm>
        </p:grpSpPr>
        <p:sp>
          <p:nvSpPr>
            <p:cNvPr id="1616" name="Google Shape;1616;p36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37"/>
          <p:cNvGrpSpPr/>
          <p:nvPr/>
        </p:nvGrpSpPr>
        <p:grpSpPr>
          <a:xfrm>
            <a:off x="5755267" y="1202310"/>
            <a:ext cx="2971525" cy="2583890"/>
            <a:chOff x="1282189" y="1486412"/>
            <a:chExt cx="1838815" cy="2706778"/>
          </a:xfrm>
        </p:grpSpPr>
        <p:grpSp>
          <p:nvGrpSpPr>
            <p:cNvPr id="1632" name="Google Shape;1632;p37"/>
            <p:cNvGrpSpPr/>
            <p:nvPr/>
          </p:nvGrpSpPr>
          <p:grpSpPr>
            <a:xfrm>
              <a:off x="1282189" y="1776852"/>
              <a:ext cx="1838815" cy="2416338"/>
              <a:chOff x="3109075" y="715403"/>
              <a:chExt cx="1313439" cy="1136566"/>
            </a:xfrm>
          </p:grpSpPr>
          <p:sp>
            <p:nvSpPr>
              <p:cNvPr id="1633" name="Google Shape;1633;p37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7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5" name="Google Shape;1635;p37"/>
            <p:cNvGrpSpPr/>
            <p:nvPr/>
          </p:nvGrpSpPr>
          <p:grpSpPr>
            <a:xfrm>
              <a:off x="1303600" y="1486412"/>
              <a:ext cx="1776231" cy="362376"/>
              <a:chOff x="3124292" y="481000"/>
              <a:chExt cx="1268737" cy="258840"/>
            </a:xfrm>
          </p:grpSpPr>
          <p:sp>
            <p:nvSpPr>
              <p:cNvPr id="1636" name="Google Shape;1636;p37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7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8" name="Google Shape;1638;p37"/>
          <p:cNvGrpSpPr/>
          <p:nvPr/>
        </p:nvGrpSpPr>
        <p:grpSpPr>
          <a:xfrm>
            <a:off x="1947701" y="1202288"/>
            <a:ext cx="2550447" cy="1334971"/>
            <a:chOff x="1282189" y="1486436"/>
            <a:chExt cx="1838823" cy="2706754"/>
          </a:xfrm>
        </p:grpSpPr>
        <p:grpSp>
          <p:nvGrpSpPr>
            <p:cNvPr id="1639" name="Google Shape;1639;p37"/>
            <p:cNvGrpSpPr/>
            <p:nvPr/>
          </p:nvGrpSpPr>
          <p:grpSpPr>
            <a:xfrm>
              <a:off x="1282189" y="1776852"/>
              <a:ext cx="1838823" cy="2416338"/>
              <a:chOff x="3109075" y="715403"/>
              <a:chExt cx="1313445" cy="1136566"/>
            </a:xfrm>
          </p:grpSpPr>
          <p:sp>
            <p:nvSpPr>
              <p:cNvPr id="1640" name="Google Shape;1640;p37"/>
              <p:cNvSpPr/>
              <p:nvPr/>
            </p:nvSpPr>
            <p:spPr>
              <a:xfrm>
                <a:off x="3116670" y="847122"/>
                <a:ext cx="1305849" cy="1000108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7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37"/>
            <p:cNvGrpSpPr/>
            <p:nvPr/>
          </p:nvGrpSpPr>
          <p:grpSpPr>
            <a:xfrm>
              <a:off x="1303601" y="1486436"/>
              <a:ext cx="1776231" cy="579877"/>
              <a:chOff x="3124293" y="481017"/>
              <a:chExt cx="1268737" cy="414198"/>
            </a:xfrm>
          </p:grpSpPr>
          <p:sp>
            <p:nvSpPr>
              <p:cNvPr id="1643" name="Google Shape;1643;p37"/>
              <p:cNvSpPr/>
              <p:nvPr/>
            </p:nvSpPr>
            <p:spPr>
              <a:xfrm>
                <a:off x="3131877" y="487674"/>
                <a:ext cx="1254506" cy="407541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7"/>
              <p:cNvSpPr/>
              <p:nvPr/>
            </p:nvSpPr>
            <p:spPr>
              <a:xfrm>
                <a:off x="3124293" y="481017"/>
                <a:ext cx="1268737" cy="407538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5" name="Google Shape;1645;p37"/>
          <p:cNvSpPr txBox="1"/>
          <p:nvPr>
            <p:ph type="title"/>
          </p:nvPr>
        </p:nvSpPr>
        <p:spPr>
          <a:xfrm>
            <a:off x="720000" y="540000"/>
            <a:ext cx="4824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Aritmatika</a:t>
            </a:r>
            <a:endParaRPr sz="2700"/>
          </a:p>
        </p:txBody>
      </p:sp>
      <p:grpSp>
        <p:nvGrpSpPr>
          <p:cNvPr id="1646" name="Google Shape;1646;p37"/>
          <p:cNvGrpSpPr/>
          <p:nvPr/>
        </p:nvGrpSpPr>
        <p:grpSpPr>
          <a:xfrm flipH="1">
            <a:off x="722813" y="938650"/>
            <a:ext cx="2036227" cy="176025"/>
            <a:chOff x="4345425" y="2175475"/>
            <a:chExt cx="800750" cy="176025"/>
          </a:xfrm>
        </p:grpSpPr>
        <p:sp>
          <p:nvSpPr>
            <p:cNvPr id="1647" name="Google Shape;1647;p3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37"/>
          <p:cNvSpPr txBox="1"/>
          <p:nvPr/>
        </p:nvSpPr>
        <p:spPr>
          <a:xfrm>
            <a:off x="2630144" y="118289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Notasi</a:t>
            </a:r>
            <a:endParaRPr b="1" i="0" sz="2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650" name="Google Shape;1650;p37"/>
          <p:cNvGrpSpPr/>
          <p:nvPr/>
        </p:nvGrpSpPr>
        <p:grpSpPr>
          <a:xfrm>
            <a:off x="5950990" y="750341"/>
            <a:ext cx="1745583" cy="230173"/>
            <a:chOff x="1394800" y="3522000"/>
            <a:chExt cx="1048650" cy="138275"/>
          </a:xfrm>
        </p:grpSpPr>
        <p:sp>
          <p:nvSpPr>
            <p:cNvPr id="1651" name="Google Shape;1651;p37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0" name="Google Shape;1660;p37"/>
          <p:cNvSpPr txBox="1"/>
          <p:nvPr/>
        </p:nvSpPr>
        <p:spPr>
          <a:xfrm>
            <a:off x="6441978" y="1202292"/>
            <a:ext cx="1598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Kekonvergenan</a:t>
            </a:r>
            <a:endParaRPr b="1" i="0" sz="18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661" name="Google Shape;1661;p37"/>
          <p:cNvGrpSpPr/>
          <p:nvPr/>
        </p:nvGrpSpPr>
        <p:grpSpPr>
          <a:xfrm>
            <a:off x="1947712" y="2791484"/>
            <a:ext cx="3002234" cy="1950504"/>
            <a:chOff x="1282189" y="1486412"/>
            <a:chExt cx="1838815" cy="2706778"/>
          </a:xfrm>
        </p:grpSpPr>
        <p:grpSp>
          <p:nvGrpSpPr>
            <p:cNvPr id="1662" name="Google Shape;1662;p37"/>
            <p:cNvGrpSpPr/>
            <p:nvPr/>
          </p:nvGrpSpPr>
          <p:grpSpPr>
            <a:xfrm>
              <a:off x="1282189" y="1776852"/>
              <a:ext cx="1838815" cy="2416338"/>
              <a:chOff x="3109075" y="715403"/>
              <a:chExt cx="1313439" cy="1136566"/>
            </a:xfrm>
          </p:grpSpPr>
          <p:sp>
            <p:nvSpPr>
              <p:cNvPr id="1663" name="Google Shape;1663;p37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37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5" name="Google Shape;1665;p37"/>
            <p:cNvGrpSpPr/>
            <p:nvPr/>
          </p:nvGrpSpPr>
          <p:grpSpPr>
            <a:xfrm>
              <a:off x="1303600" y="1486412"/>
              <a:ext cx="1776231" cy="362376"/>
              <a:chOff x="3124292" y="481000"/>
              <a:chExt cx="1268737" cy="258840"/>
            </a:xfrm>
          </p:grpSpPr>
          <p:sp>
            <p:nvSpPr>
              <p:cNvPr id="1666" name="Google Shape;1666;p37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7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68" name="Google Shape;1668;p37"/>
          <p:cNvSpPr txBox="1"/>
          <p:nvPr/>
        </p:nvSpPr>
        <p:spPr>
          <a:xfrm>
            <a:off x="2276498" y="2764350"/>
            <a:ext cx="22812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Jumlah Parsial</a:t>
            </a:r>
            <a:endParaRPr b="1" i="0" sz="18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669" name="Google Shape;1669;p37"/>
          <p:cNvPicPr preferRelativeResize="0"/>
          <p:nvPr/>
        </p:nvPicPr>
        <p:blipFill rotWithShape="1">
          <a:blip r:embed="rId3">
            <a:alphaModFix/>
          </a:blip>
          <a:srcRect b="29320" l="24011" r="28451" t="56820"/>
          <a:stretch/>
        </p:blipFill>
        <p:spPr>
          <a:xfrm>
            <a:off x="2054925" y="1644500"/>
            <a:ext cx="2339750" cy="4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7"/>
          <p:cNvPicPr preferRelativeResize="0"/>
          <p:nvPr/>
        </p:nvPicPr>
        <p:blipFill rotWithShape="1">
          <a:blip r:embed="rId4">
            <a:alphaModFix/>
          </a:blip>
          <a:srcRect b="11631" l="21732" r="22169" t="38642"/>
          <a:stretch/>
        </p:blipFill>
        <p:spPr>
          <a:xfrm>
            <a:off x="2027026" y="3152976"/>
            <a:ext cx="2771102" cy="12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37"/>
          <p:cNvSpPr txBox="1"/>
          <p:nvPr/>
        </p:nvSpPr>
        <p:spPr>
          <a:xfrm>
            <a:off x="5793313" y="1583025"/>
            <a:ext cx="2880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</a:rPr>
              <a:t>K</a:t>
            </a:r>
            <a:r>
              <a:rPr b="1" i="1" lang="en">
                <a:solidFill>
                  <a:schemeClr val="dk2"/>
                </a:solidFill>
              </a:rPr>
              <a:t>onvergen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jika barisan jumlah-jumlah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parsial {Sn} </a:t>
            </a:r>
            <a:r>
              <a:rPr i="1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konvergen </a:t>
            </a: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ke S.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2" name="Google Shape;1672;p37"/>
          <p:cNvSpPr txBox="1"/>
          <p:nvPr/>
        </p:nvSpPr>
        <p:spPr>
          <a:xfrm>
            <a:off x="5794888" y="2684350"/>
            <a:ext cx="2880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</a:rPr>
              <a:t>Divergen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jika barisan jumlah-jumlah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parsial {Sn} </a:t>
            </a:r>
            <a:r>
              <a:rPr i="1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divergen </a:t>
            </a: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ke S.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673" name="Google Shape;1673;p37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674" name="Google Shape;1674;p37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7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676" name="Google Shape;1676;p37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7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38"/>
          <p:cNvGrpSpPr/>
          <p:nvPr/>
        </p:nvGrpSpPr>
        <p:grpSpPr>
          <a:xfrm>
            <a:off x="750317" y="1191371"/>
            <a:ext cx="2996361" cy="1334971"/>
            <a:chOff x="1282189" y="1486436"/>
            <a:chExt cx="1838823" cy="2706754"/>
          </a:xfrm>
        </p:grpSpPr>
        <p:grpSp>
          <p:nvGrpSpPr>
            <p:cNvPr id="1683" name="Google Shape;1683;p38"/>
            <p:cNvGrpSpPr/>
            <p:nvPr/>
          </p:nvGrpSpPr>
          <p:grpSpPr>
            <a:xfrm>
              <a:off x="1282189" y="1776852"/>
              <a:ext cx="1838823" cy="2416338"/>
              <a:chOff x="3109075" y="715403"/>
              <a:chExt cx="1313445" cy="1136566"/>
            </a:xfrm>
          </p:grpSpPr>
          <p:sp>
            <p:nvSpPr>
              <p:cNvPr id="1684" name="Google Shape;1684;p38"/>
              <p:cNvSpPr/>
              <p:nvPr/>
            </p:nvSpPr>
            <p:spPr>
              <a:xfrm>
                <a:off x="3116670" y="847122"/>
                <a:ext cx="1305849" cy="1000108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38"/>
            <p:cNvGrpSpPr/>
            <p:nvPr/>
          </p:nvGrpSpPr>
          <p:grpSpPr>
            <a:xfrm>
              <a:off x="1303601" y="1486436"/>
              <a:ext cx="1776231" cy="579877"/>
              <a:chOff x="3124293" y="481017"/>
              <a:chExt cx="1268737" cy="414198"/>
            </a:xfrm>
          </p:grpSpPr>
          <p:sp>
            <p:nvSpPr>
              <p:cNvPr id="1687" name="Google Shape;1687;p38"/>
              <p:cNvSpPr/>
              <p:nvPr/>
            </p:nvSpPr>
            <p:spPr>
              <a:xfrm>
                <a:off x="3131877" y="487674"/>
                <a:ext cx="1254506" cy="407541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3124293" y="481017"/>
                <a:ext cx="1268737" cy="407538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9" name="Google Shape;1689;p38"/>
          <p:cNvSpPr txBox="1"/>
          <p:nvPr>
            <p:ph type="title"/>
          </p:nvPr>
        </p:nvSpPr>
        <p:spPr>
          <a:xfrm>
            <a:off x="750325" y="311400"/>
            <a:ext cx="2578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Geometri</a:t>
            </a:r>
            <a:endParaRPr sz="2700"/>
          </a:p>
        </p:txBody>
      </p:sp>
      <p:grpSp>
        <p:nvGrpSpPr>
          <p:cNvPr id="1690" name="Google Shape;1690;p38"/>
          <p:cNvGrpSpPr/>
          <p:nvPr/>
        </p:nvGrpSpPr>
        <p:grpSpPr>
          <a:xfrm flipH="1">
            <a:off x="753138" y="786250"/>
            <a:ext cx="2036227" cy="176025"/>
            <a:chOff x="4345425" y="2175475"/>
            <a:chExt cx="800750" cy="176025"/>
          </a:xfrm>
        </p:grpSpPr>
        <p:sp>
          <p:nvSpPr>
            <p:cNvPr id="1691" name="Google Shape;1691;p3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3" name="Google Shape;1693;p38"/>
          <p:cNvSpPr txBox="1"/>
          <p:nvPr/>
        </p:nvSpPr>
        <p:spPr>
          <a:xfrm>
            <a:off x="1664994" y="1191372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Notasi</a:t>
            </a:r>
            <a:endParaRPr b="1" i="0" sz="1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694" name="Google Shape;1694;p38"/>
          <p:cNvGrpSpPr/>
          <p:nvPr/>
        </p:nvGrpSpPr>
        <p:grpSpPr>
          <a:xfrm>
            <a:off x="7246390" y="521741"/>
            <a:ext cx="1745583" cy="230173"/>
            <a:chOff x="1394800" y="3522000"/>
            <a:chExt cx="1048650" cy="138275"/>
          </a:xfrm>
        </p:grpSpPr>
        <p:sp>
          <p:nvSpPr>
            <p:cNvPr id="1695" name="Google Shape;1695;p38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4" name="Google Shape;1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00" y="1625620"/>
            <a:ext cx="278617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38"/>
          <p:cNvPicPr preferRelativeResize="0"/>
          <p:nvPr/>
        </p:nvPicPr>
        <p:blipFill rotWithShape="1">
          <a:blip r:embed="rId4">
            <a:alphaModFix/>
          </a:blip>
          <a:srcRect b="52314" l="14841" r="25242" t="24641"/>
          <a:stretch/>
        </p:blipFill>
        <p:spPr>
          <a:xfrm>
            <a:off x="4863950" y="1492850"/>
            <a:ext cx="3158798" cy="76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6" name="Google Shape;1706;p38"/>
          <p:cNvGrpSpPr/>
          <p:nvPr/>
        </p:nvGrpSpPr>
        <p:grpSpPr>
          <a:xfrm>
            <a:off x="4752051" y="1159066"/>
            <a:ext cx="3466181" cy="1309798"/>
            <a:chOff x="1282189" y="1486436"/>
            <a:chExt cx="1838823" cy="2706754"/>
          </a:xfrm>
        </p:grpSpPr>
        <p:grpSp>
          <p:nvGrpSpPr>
            <p:cNvPr id="1707" name="Google Shape;1707;p38"/>
            <p:cNvGrpSpPr/>
            <p:nvPr/>
          </p:nvGrpSpPr>
          <p:grpSpPr>
            <a:xfrm>
              <a:off x="1282189" y="1776852"/>
              <a:ext cx="1838823" cy="2416338"/>
              <a:chOff x="3109075" y="715403"/>
              <a:chExt cx="1313445" cy="1136566"/>
            </a:xfrm>
          </p:grpSpPr>
          <p:sp>
            <p:nvSpPr>
              <p:cNvPr id="1708" name="Google Shape;1708;p38"/>
              <p:cNvSpPr/>
              <p:nvPr/>
            </p:nvSpPr>
            <p:spPr>
              <a:xfrm>
                <a:off x="3116670" y="847122"/>
                <a:ext cx="1305849" cy="1000108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38"/>
            <p:cNvGrpSpPr/>
            <p:nvPr/>
          </p:nvGrpSpPr>
          <p:grpSpPr>
            <a:xfrm>
              <a:off x="1303601" y="1486436"/>
              <a:ext cx="1776231" cy="579877"/>
              <a:chOff x="3124293" y="481017"/>
              <a:chExt cx="1268737" cy="414198"/>
            </a:xfrm>
          </p:grpSpPr>
          <p:sp>
            <p:nvSpPr>
              <p:cNvPr id="1711" name="Google Shape;1711;p38"/>
              <p:cNvSpPr/>
              <p:nvPr/>
            </p:nvSpPr>
            <p:spPr>
              <a:xfrm>
                <a:off x="3131877" y="487674"/>
                <a:ext cx="1254506" cy="407541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3124293" y="481017"/>
                <a:ext cx="1268737" cy="407538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3" name="Google Shape;1713;p38"/>
          <p:cNvSpPr txBox="1"/>
          <p:nvPr/>
        </p:nvSpPr>
        <p:spPr>
          <a:xfrm>
            <a:off x="5590841" y="1115175"/>
            <a:ext cx="1788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Jumlah Parsial</a:t>
            </a:r>
            <a:endParaRPr b="1" i="0" sz="1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714" name="Google Shape;1714;p38"/>
          <p:cNvGrpSpPr/>
          <p:nvPr/>
        </p:nvGrpSpPr>
        <p:grpSpPr>
          <a:xfrm>
            <a:off x="2108164" y="2839590"/>
            <a:ext cx="4488364" cy="2230927"/>
            <a:chOff x="1282189" y="1486412"/>
            <a:chExt cx="1838815" cy="2706778"/>
          </a:xfrm>
        </p:grpSpPr>
        <p:grpSp>
          <p:nvGrpSpPr>
            <p:cNvPr id="1715" name="Google Shape;1715;p38"/>
            <p:cNvGrpSpPr/>
            <p:nvPr/>
          </p:nvGrpSpPr>
          <p:grpSpPr>
            <a:xfrm>
              <a:off x="1282189" y="1776852"/>
              <a:ext cx="1838815" cy="2416338"/>
              <a:chOff x="3109075" y="715403"/>
              <a:chExt cx="1313439" cy="1136566"/>
            </a:xfrm>
          </p:grpSpPr>
          <p:sp>
            <p:nvSpPr>
              <p:cNvPr id="1716" name="Google Shape;1716;p38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8" name="Google Shape;1718;p38"/>
            <p:cNvGrpSpPr/>
            <p:nvPr/>
          </p:nvGrpSpPr>
          <p:grpSpPr>
            <a:xfrm>
              <a:off x="1303600" y="1486412"/>
              <a:ext cx="1776231" cy="362376"/>
              <a:chOff x="3124292" y="481000"/>
              <a:chExt cx="1268737" cy="258840"/>
            </a:xfrm>
          </p:grpSpPr>
          <p:sp>
            <p:nvSpPr>
              <p:cNvPr id="1719" name="Google Shape;1719;p38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21" name="Google Shape;1721;p38"/>
          <p:cNvSpPr txBox="1"/>
          <p:nvPr/>
        </p:nvSpPr>
        <p:spPr>
          <a:xfrm>
            <a:off x="3232210" y="2849586"/>
            <a:ext cx="2180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Sifat</a:t>
            </a:r>
            <a:endParaRPr b="1" i="0" sz="18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722" name="Google Shape;1722;p38"/>
          <p:cNvPicPr preferRelativeResize="0"/>
          <p:nvPr/>
        </p:nvPicPr>
        <p:blipFill rotWithShape="1">
          <a:blip r:embed="rId5">
            <a:alphaModFix/>
          </a:blip>
          <a:srcRect b="39107" l="9032" r="9956" t="23157"/>
          <a:stretch/>
        </p:blipFill>
        <p:spPr>
          <a:xfrm>
            <a:off x="2278700" y="3458425"/>
            <a:ext cx="4087099" cy="114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3" name="Google Shape;1723;p38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724" name="Google Shape;1724;p38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726" name="Google Shape;1726;p38"/>
          <p:cNvSpPr/>
          <p:nvPr/>
        </p:nvSpPr>
        <p:spPr>
          <a:xfrm>
            <a:off x="585100" y="41154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38"/>
          <p:cNvSpPr txBox="1"/>
          <p:nvPr/>
        </p:nvSpPr>
        <p:spPr>
          <a:xfrm>
            <a:off x="874000" y="41445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6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2" name="Google Shape;1732;p39"/>
          <p:cNvGrpSpPr/>
          <p:nvPr/>
        </p:nvGrpSpPr>
        <p:grpSpPr>
          <a:xfrm rot="674490">
            <a:off x="6365467" y="4224808"/>
            <a:ext cx="3474315" cy="888850"/>
            <a:chOff x="3809875" y="1963175"/>
            <a:chExt cx="1923600" cy="492150"/>
          </a:xfrm>
        </p:grpSpPr>
        <p:sp>
          <p:nvSpPr>
            <p:cNvPr id="1733" name="Google Shape;1733;p39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9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9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9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9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39"/>
          <p:cNvGrpSpPr/>
          <p:nvPr/>
        </p:nvGrpSpPr>
        <p:grpSpPr>
          <a:xfrm flipH="1" rot="372491">
            <a:off x="1097464" y="3478317"/>
            <a:ext cx="595061" cy="675837"/>
            <a:chOff x="5464100" y="4208075"/>
            <a:chExt cx="494625" cy="579650"/>
          </a:xfrm>
        </p:grpSpPr>
        <p:sp>
          <p:nvSpPr>
            <p:cNvPr id="1745" name="Google Shape;1745;p39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7" name="Google Shape;1757;p39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758" name="Google Shape;1758;p39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0" name="Google Shape;1760;p39"/>
          <p:cNvSpPr/>
          <p:nvPr/>
        </p:nvSpPr>
        <p:spPr>
          <a:xfrm>
            <a:off x="1848690" y="1245575"/>
            <a:ext cx="4871869" cy="3051263"/>
          </a:xfrm>
          <a:custGeom>
            <a:rect b="b" l="l" r="r" t="t"/>
            <a:pathLst>
              <a:path extrusionOk="0" h="21415" w="25957">
                <a:moveTo>
                  <a:pt x="19455" y="1037"/>
                </a:moveTo>
                <a:cubicBezTo>
                  <a:pt x="20442" y="1037"/>
                  <a:pt x="20690" y="1737"/>
                  <a:pt x="21129" y="2615"/>
                </a:cubicBezTo>
                <a:cubicBezTo>
                  <a:pt x="21552" y="3446"/>
                  <a:pt x="21960" y="4277"/>
                  <a:pt x="22336" y="5123"/>
                </a:cubicBezTo>
                <a:cubicBezTo>
                  <a:pt x="23073" y="6706"/>
                  <a:pt x="23731" y="8321"/>
                  <a:pt x="24327" y="9966"/>
                </a:cubicBezTo>
                <a:cubicBezTo>
                  <a:pt x="21396" y="10327"/>
                  <a:pt x="18841" y="12239"/>
                  <a:pt x="17524" y="14857"/>
                </a:cubicBezTo>
                <a:cubicBezTo>
                  <a:pt x="16004" y="11753"/>
                  <a:pt x="14389" y="8681"/>
                  <a:pt x="12712" y="5640"/>
                </a:cubicBezTo>
                <a:cubicBezTo>
                  <a:pt x="12884" y="5358"/>
                  <a:pt x="13025" y="5060"/>
                  <a:pt x="13214" y="4778"/>
                </a:cubicBezTo>
                <a:cubicBezTo>
                  <a:pt x="13668" y="4120"/>
                  <a:pt x="14170" y="3524"/>
                  <a:pt x="14781" y="3007"/>
                </a:cubicBezTo>
                <a:cubicBezTo>
                  <a:pt x="16019" y="1941"/>
                  <a:pt x="17602" y="1220"/>
                  <a:pt x="19232" y="1048"/>
                </a:cubicBezTo>
                <a:cubicBezTo>
                  <a:pt x="19311" y="1040"/>
                  <a:pt x="19385" y="1037"/>
                  <a:pt x="19455" y="1037"/>
                </a:cubicBezTo>
                <a:close/>
                <a:moveTo>
                  <a:pt x="24640" y="11079"/>
                </a:moveTo>
                <a:cubicBezTo>
                  <a:pt x="24624" y="11377"/>
                  <a:pt x="24656" y="11690"/>
                  <a:pt x="24734" y="11988"/>
                </a:cubicBezTo>
                <a:cubicBezTo>
                  <a:pt x="23135" y="12239"/>
                  <a:pt x="21631" y="12819"/>
                  <a:pt x="20314" y="13791"/>
                </a:cubicBezTo>
                <a:cubicBezTo>
                  <a:pt x="19765" y="14183"/>
                  <a:pt x="19154" y="14684"/>
                  <a:pt x="18637" y="15264"/>
                </a:cubicBezTo>
                <a:cubicBezTo>
                  <a:pt x="19828" y="12991"/>
                  <a:pt x="22070" y="11440"/>
                  <a:pt x="24640" y="11079"/>
                </a:cubicBezTo>
                <a:close/>
                <a:moveTo>
                  <a:pt x="8317" y="5779"/>
                </a:moveTo>
                <a:cubicBezTo>
                  <a:pt x="9487" y="5779"/>
                  <a:pt x="10663" y="5982"/>
                  <a:pt x="11771" y="6377"/>
                </a:cubicBezTo>
                <a:cubicBezTo>
                  <a:pt x="13417" y="9355"/>
                  <a:pt x="14985" y="12380"/>
                  <a:pt x="16489" y="15437"/>
                </a:cubicBezTo>
                <a:cubicBezTo>
                  <a:pt x="15960" y="15345"/>
                  <a:pt x="15426" y="15300"/>
                  <a:pt x="14895" y="15300"/>
                </a:cubicBezTo>
                <a:cubicBezTo>
                  <a:pt x="12515" y="15300"/>
                  <a:pt x="10175" y="16203"/>
                  <a:pt x="8433" y="17882"/>
                </a:cubicBezTo>
                <a:cubicBezTo>
                  <a:pt x="6395" y="14559"/>
                  <a:pt x="4373" y="11252"/>
                  <a:pt x="2351" y="7944"/>
                </a:cubicBezTo>
                <a:cubicBezTo>
                  <a:pt x="4001" y="6478"/>
                  <a:pt x="6148" y="5779"/>
                  <a:pt x="8317" y="5779"/>
                </a:cubicBezTo>
                <a:close/>
                <a:moveTo>
                  <a:pt x="1254" y="8509"/>
                </a:moveTo>
                <a:cubicBezTo>
                  <a:pt x="3370" y="11957"/>
                  <a:pt x="5486" y="15405"/>
                  <a:pt x="7602" y="18854"/>
                </a:cubicBezTo>
                <a:cubicBezTo>
                  <a:pt x="7586" y="18995"/>
                  <a:pt x="7571" y="19136"/>
                  <a:pt x="7555" y="19293"/>
                </a:cubicBezTo>
                <a:cubicBezTo>
                  <a:pt x="6552" y="17741"/>
                  <a:pt x="5486" y="16236"/>
                  <a:pt x="4389" y="14763"/>
                </a:cubicBezTo>
                <a:cubicBezTo>
                  <a:pt x="3041" y="12913"/>
                  <a:pt x="925" y="10969"/>
                  <a:pt x="1254" y="8509"/>
                </a:cubicBezTo>
                <a:close/>
                <a:moveTo>
                  <a:pt x="14902" y="16509"/>
                </a:moveTo>
                <a:cubicBezTo>
                  <a:pt x="15565" y="16509"/>
                  <a:pt x="16235" y="16589"/>
                  <a:pt x="16897" y="16753"/>
                </a:cubicBezTo>
                <a:cubicBezTo>
                  <a:pt x="16897" y="16785"/>
                  <a:pt x="16913" y="16800"/>
                  <a:pt x="16913" y="16832"/>
                </a:cubicBezTo>
                <a:cubicBezTo>
                  <a:pt x="16886" y="16832"/>
                  <a:pt x="16859" y="16831"/>
                  <a:pt x="16832" y="16831"/>
                </a:cubicBezTo>
                <a:cubicBezTo>
                  <a:pt x="14051" y="16831"/>
                  <a:pt x="10375" y="17637"/>
                  <a:pt x="8558" y="19872"/>
                </a:cubicBezTo>
                <a:lnTo>
                  <a:pt x="8621" y="19387"/>
                </a:lnTo>
                <a:cubicBezTo>
                  <a:pt x="8668" y="19355"/>
                  <a:pt x="8715" y="19324"/>
                  <a:pt x="8746" y="19293"/>
                </a:cubicBezTo>
                <a:cubicBezTo>
                  <a:pt x="10343" y="17489"/>
                  <a:pt x="12584" y="16509"/>
                  <a:pt x="14902" y="16509"/>
                </a:cubicBezTo>
                <a:close/>
                <a:moveTo>
                  <a:pt x="19960" y="0"/>
                </a:moveTo>
                <a:cubicBezTo>
                  <a:pt x="19725" y="0"/>
                  <a:pt x="19481" y="28"/>
                  <a:pt x="19232" y="60"/>
                </a:cubicBezTo>
                <a:cubicBezTo>
                  <a:pt x="17587" y="248"/>
                  <a:pt x="16019" y="922"/>
                  <a:pt x="14703" y="1941"/>
                </a:cubicBezTo>
                <a:cubicBezTo>
                  <a:pt x="13746" y="2678"/>
                  <a:pt x="12289" y="4057"/>
                  <a:pt x="11975" y="5436"/>
                </a:cubicBezTo>
                <a:cubicBezTo>
                  <a:pt x="11913" y="5468"/>
                  <a:pt x="11850" y="5499"/>
                  <a:pt x="11803" y="5546"/>
                </a:cubicBezTo>
                <a:cubicBezTo>
                  <a:pt x="10624" y="4892"/>
                  <a:pt x="9339" y="4574"/>
                  <a:pt x="7942" y="4574"/>
                </a:cubicBezTo>
                <a:cubicBezTo>
                  <a:pt x="7631" y="4574"/>
                  <a:pt x="7314" y="4590"/>
                  <a:pt x="6991" y="4621"/>
                </a:cubicBezTo>
                <a:cubicBezTo>
                  <a:pt x="4749" y="4841"/>
                  <a:pt x="2712" y="5813"/>
                  <a:pt x="1129" y="7396"/>
                </a:cubicBezTo>
                <a:cubicBezTo>
                  <a:pt x="988" y="7537"/>
                  <a:pt x="925" y="7741"/>
                  <a:pt x="956" y="7944"/>
                </a:cubicBezTo>
                <a:cubicBezTo>
                  <a:pt x="909" y="7960"/>
                  <a:pt x="862" y="8007"/>
                  <a:pt x="831" y="8085"/>
                </a:cubicBezTo>
                <a:cubicBezTo>
                  <a:pt x="0" y="10374"/>
                  <a:pt x="1583" y="12286"/>
                  <a:pt x="2900" y="14010"/>
                </a:cubicBezTo>
                <a:cubicBezTo>
                  <a:pt x="4593" y="16267"/>
                  <a:pt x="6097" y="18634"/>
                  <a:pt x="7461" y="21095"/>
                </a:cubicBezTo>
                <a:cubicBezTo>
                  <a:pt x="7571" y="21283"/>
                  <a:pt x="7712" y="21362"/>
                  <a:pt x="7853" y="21362"/>
                </a:cubicBezTo>
                <a:cubicBezTo>
                  <a:pt x="7894" y="21395"/>
                  <a:pt x="7953" y="21415"/>
                  <a:pt x="8011" y="21415"/>
                </a:cubicBezTo>
                <a:cubicBezTo>
                  <a:pt x="8063" y="21415"/>
                  <a:pt x="8114" y="21399"/>
                  <a:pt x="8151" y="21362"/>
                </a:cubicBezTo>
                <a:cubicBezTo>
                  <a:pt x="9405" y="20170"/>
                  <a:pt x="10533" y="19136"/>
                  <a:pt x="12195" y="18540"/>
                </a:cubicBezTo>
                <a:cubicBezTo>
                  <a:pt x="13966" y="17898"/>
                  <a:pt x="15753" y="17913"/>
                  <a:pt x="17602" y="17741"/>
                </a:cubicBezTo>
                <a:cubicBezTo>
                  <a:pt x="17853" y="17725"/>
                  <a:pt x="17994" y="17553"/>
                  <a:pt x="18026" y="17365"/>
                </a:cubicBezTo>
                <a:cubicBezTo>
                  <a:pt x="19044" y="16455"/>
                  <a:pt x="19734" y="15249"/>
                  <a:pt x="20925" y="14449"/>
                </a:cubicBezTo>
                <a:cubicBezTo>
                  <a:pt x="22258" y="13540"/>
                  <a:pt x="23778" y="12991"/>
                  <a:pt x="25392" y="12850"/>
                </a:cubicBezTo>
                <a:cubicBezTo>
                  <a:pt x="25769" y="12819"/>
                  <a:pt x="25957" y="12474"/>
                  <a:pt x="25800" y="12129"/>
                </a:cubicBezTo>
                <a:cubicBezTo>
                  <a:pt x="25565" y="11612"/>
                  <a:pt x="25534" y="11095"/>
                  <a:pt x="25737" y="10593"/>
                </a:cubicBezTo>
                <a:cubicBezTo>
                  <a:pt x="25800" y="10374"/>
                  <a:pt x="25706" y="10186"/>
                  <a:pt x="25565" y="10092"/>
                </a:cubicBezTo>
                <a:cubicBezTo>
                  <a:pt x="24703" y="7866"/>
                  <a:pt x="23825" y="5672"/>
                  <a:pt x="22775" y="3524"/>
                </a:cubicBezTo>
                <a:cubicBezTo>
                  <a:pt x="22305" y="2568"/>
                  <a:pt x="21866" y="1345"/>
                  <a:pt x="21176" y="515"/>
                </a:cubicBezTo>
                <a:cubicBezTo>
                  <a:pt x="20843" y="109"/>
                  <a:pt x="20421" y="0"/>
                  <a:pt x="19960" y="0"/>
                </a:cubicBezTo>
                <a:close/>
              </a:path>
            </a:pathLst>
          </a:custGeom>
          <a:solidFill>
            <a:srgbClr val="9EB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1" name="Google Shape;1761;p39"/>
          <p:cNvGrpSpPr/>
          <p:nvPr/>
        </p:nvGrpSpPr>
        <p:grpSpPr>
          <a:xfrm flipH="1">
            <a:off x="4483646" y="950835"/>
            <a:ext cx="2775159" cy="69477"/>
            <a:chOff x="4345425" y="2175475"/>
            <a:chExt cx="800750" cy="176025"/>
          </a:xfrm>
        </p:grpSpPr>
        <p:sp>
          <p:nvSpPr>
            <p:cNvPr id="1762" name="Google Shape;1762;p3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4" name="Google Shape;1764;p39"/>
          <p:cNvSpPr txBox="1"/>
          <p:nvPr>
            <p:ph type="title"/>
          </p:nvPr>
        </p:nvSpPr>
        <p:spPr>
          <a:xfrm>
            <a:off x="4483650" y="503093"/>
            <a:ext cx="2955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300"/>
              <a:t>Uji</a:t>
            </a:r>
            <a:r>
              <a:rPr lang="en" sz="2300"/>
              <a:t> Deret</a:t>
            </a:r>
            <a:endParaRPr sz="2300"/>
          </a:p>
        </p:txBody>
      </p:sp>
      <p:sp>
        <p:nvSpPr>
          <p:cNvPr id="1765" name="Google Shape;1765;p39"/>
          <p:cNvSpPr txBox="1"/>
          <p:nvPr/>
        </p:nvSpPr>
        <p:spPr>
          <a:xfrm rot="-1694772">
            <a:off x="3087273" y="2620793"/>
            <a:ext cx="1216453" cy="485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u="sng">
                <a:latin typeface="Itim"/>
                <a:ea typeface="Itim"/>
                <a:cs typeface="Itim"/>
                <a:sym typeface="Itim"/>
                <a:hlinkClick action="ppaction://hlinksldjump" r:id="rId3"/>
              </a:rPr>
              <a:t>Uji suku ke-n</a:t>
            </a:r>
            <a:endParaRPr sz="18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766" name="Google Shape;1766;p39"/>
          <p:cNvSpPr txBox="1"/>
          <p:nvPr/>
        </p:nvSpPr>
        <p:spPr>
          <a:xfrm rot="-1106888">
            <a:off x="4674060" y="2032541"/>
            <a:ext cx="1236229" cy="347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700" u="sng"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Uji Positif</a:t>
            </a:r>
            <a:endParaRPr b="1" sz="1700"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767" name="Google Shape;1767;p39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768" name="Google Shape;1768;p39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40"/>
          <p:cNvGrpSpPr/>
          <p:nvPr/>
        </p:nvGrpSpPr>
        <p:grpSpPr>
          <a:xfrm flipH="1">
            <a:off x="6360618" y="938650"/>
            <a:ext cx="2063373" cy="176025"/>
            <a:chOff x="4345425" y="2175475"/>
            <a:chExt cx="800750" cy="176025"/>
          </a:xfrm>
        </p:grpSpPr>
        <p:sp>
          <p:nvSpPr>
            <p:cNvPr id="1775" name="Google Shape;1775;p4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7" name="Google Shape;1777;p40"/>
          <p:cNvSpPr/>
          <p:nvPr/>
        </p:nvSpPr>
        <p:spPr>
          <a:xfrm>
            <a:off x="7852975" y="316638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40"/>
          <p:cNvSpPr txBox="1"/>
          <p:nvPr>
            <p:ph type="title"/>
          </p:nvPr>
        </p:nvSpPr>
        <p:spPr>
          <a:xfrm>
            <a:off x="6326413" y="531000"/>
            <a:ext cx="1979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Uji suku ke - n</a:t>
            </a:r>
            <a:endParaRPr sz="2200"/>
          </a:p>
        </p:txBody>
      </p:sp>
      <p:sp>
        <p:nvSpPr>
          <p:cNvPr id="1779" name="Google Shape;1779;p40"/>
          <p:cNvSpPr/>
          <p:nvPr/>
        </p:nvSpPr>
        <p:spPr>
          <a:xfrm rot="-354357">
            <a:off x="2753682" y="19126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0" name="Google Shape;1780;p40"/>
          <p:cNvGrpSpPr/>
          <p:nvPr/>
        </p:nvGrpSpPr>
        <p:grpSpPr>
          <a:xfrm>
            <a:off x="6326415" y="4310291"/>
            <a:ext cx="1745583" cy="230173"/>
            <a:chOff x="1394800" y="3522000"/>
            <a:chExt cx="1048650" cy="138275"/>
          </a:xfrm>
        </p:grpSpPr>
        <p:sp>
          <p:nvSpPr>
            <p:cNvPr id="1781" name="Google Shape;1781;p40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0" name="Google Shape;1790;p40"/>
          <p:cNvPicPr preferRelativeResize="0"/>
          <p:nvPr/>
        </p:nvPicPr>
        <p:blipFill rotWithShape="1">
          <a:blip r:embed="rId3">
            <a:alphaModFix/>
          </a:blip>
          <a:srcRect b="69563" l="15132" r="39163" t="20000"/>
          <a:stretch/>
        </p:blipFill>
        <p:spPr>
          <a:xfrm>
            <a:off x="2366525" y="2545825"/>
            <a:ext cx="4179077" cy="5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40"/>
          <p:cNvPicPr preferRelativeResize="0"/>
          <p:nvPr/>
        </p:nvPicPr>
        <p:blipFill rotWithShape="1">
          <a:blip r:embed="rId4">
            <a:alphaModFix/>
          </a:blip>
          <a:srcRect b="61499" l="14384" r="72470" t="30733"/>
          <a:stretch/>
        </p:blipFill>
        <p:spPr>
          <a:xfrm>
            <a:off x="3325950" y="3228125"/>
            <a:ext cx="1202002" cy="3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0"/>
          <p:cNvPicPr preferRelativeResize="0"/>
          <p:nvPr/>
        </p:nvPicPr>
        <p:blipFill rotWithShape="1">
          <a:blip r:embed="rId5">
            <a:alphaModFix/>
          </a:blip>
          <a:srcRect b="71845" l="60987" r="28146" t="20386"/>
          <a:stretch/>
        </p:blipFill>
        <p:spPr>
          <a:xfrm>
            <a:off x="2478300" y="3082625"/>
            <a:ext cx="993523" cy="3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0"/>
          <p:cNvPicPr preferRelativeResize="0"/>
          <p:nvPr/>
        </p:nvPicPr>
        <p:blipFill rotWithShape="1">
          <a:blip r:embed="rId6">
            <a:alphaModFix/>
          </a:blip>
          <a:srcRect b="64519" l="27626" r="48473" t="31005"/>
          <a:stretch/>
        </p:blipFill>
        <p:spPr>
          <a:xfrm>
            <a:off x="4563575" y="3164813"/>
            <a:ext cx="2185349" cy="2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40"/>
          <p:cNvSpPr/>
          <p:nvPr/>
        </p:nvSpPr>
        <p:spPr>
          <a:xfrm flipH="1">
            <a:off x="730875" y="102870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40"/>
          <p:cNvSpPr/>
          <p:nvPr/>
        </p:nvSpPr>
        <p:spPr>
          <a:xfrm rot="-354357">
            <a:off x="5813282" y="19479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40"/>
          <p:cNvSpPr txBox="1"/>
          <p:nvPr/>
        </p:nvSpPr>
        <p:spPr>
          <a:xfrm rot="-1119">
            <a:off x="2294750" y="2546572"/>
            <a:ext cx="4609800" cy="1068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797" name="Google Shape;1797;p40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798" name="Google Shape;1798;p40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0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00" name="Google Shape;1800;p40"/>
          <p:cNvSpPr/>
          <p:nvPr/>
        </p:nvSpPr>
        <p:spPr>
          <a:xfrm>
            <a:off x="960463" y="418102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40"/>
          <p:cNvSpPr txBox="1"/>
          <p:nvPr/>
        </p:nvSpPr>
        <p:spPr>
          <a:xfrm>
            <a:off x="1249363" y="421012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7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41"/>
          <p:cNvSpPr/>
          <p:nvPr/>
        </p:nvSpPr>
        <p:spPr>
          <a:xfrm>
            <a:off x="6860600" y="119813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41"/>
          <p:cNvSpPr/>
          <p:nvPr/>
        </p:nvSpPr>
        <p:spPr>
          <a:xfrm rot="-354357">
            <a:off x="216607" y="28594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8" name="Google Shape;1808;p41"/>
          <p:cNvPicPr preferRelativeResize="0"/>
          <p:nvPr/>
        </p:nvPicPr>
        <p:blipFill rotWithShape="1">
          <a:blip r:embed="rId3">
            <a:alphaModFix/>
          </a:blip>
          <a:srcRect b="71517" l="16924" r="36591" t="22069"/>
          <a:stretch/>
        </p:blipFill>
        <p:spPr>
          <a:xfrm>
            <a:off x="2746024" y="1341800"/>
            <a:ext cx="3519250" cy="26257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9" name="Google Shape;1809;p41"/>
          <p:cNvPicPr preferRelativeResize="0"/>
          <p:nvPr/>
        </p:nvPicPr>
        <p:blipFill rotWithShape="1">
          <a:blip r:embed="rId4">
            <a:alphaModFix/>
          </a:blip>
          <a:srcRect b="17832" l="35390" r="17865" t="75782"/>
          <a:stretch/>
        </p:blipFill>
        <p:spPr>
          <a:xfrm>
            <a:off x="2985708" y="1950204"/>
            <a:ext cx="3005534" cy="26257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0" name="Google Shape;1810;p41"/>
          <p:cNvSpPr txBox="1"/>
          <p:nvPr/>
        </p:nvSpPr>
        <p:spPr>
          <a:xfrm flipH="1">
            <a:off x="367614" y="28529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11" name="Google Shape;1811;p41"/>
          <p:cNvSpPr/>
          <p:nvPr/>
        </p:nvSpPr>
        <p:spPr>
          <a:xfrm rot="-354357">
            <a:off x="1740607" y="36214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41"/>
          <p:cNvSpPr txBox="1"/>
          <p:nvPr/>
        </p:nvSpPr>
        <p:spPr>
          <a:xfrm flipH="1">
            <a:off x="1967814" y="36149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13" name="Google Shape;1813;p41"/>
          <p:cNvSpPr/>
          <p:nvPr/>
        </p:nvSpPr>
        <p:spPr>
          <a:xfrm rot="-354357">
            <a:off x="3340807" y="28594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41"/>
          <p:cNvSpPr txBox="1"/>
          <p:nvPr/>
        </p:nvSpPr>
        <p:spPr>
          <a:xfrm flipH="1">
            <a:off x="3491814" y="28529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3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15" name="Google Shape;1815;p41"/>
          <p:cNvSpPr/>
          <p:nvPr/>
        </p:nvSpPr>
        <p:spPr>
          <a:xfrm rot="-354357">
            <a:off x="4864807" y="36214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41"/>
          <p:cNvSpPr txBox="1"/>
          <p:nvPr/>
        </p:nvSpPr>
        <p:spPr>
          <a:xfrm flipH="1">
            <a:off x="5092014" y="36149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4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17" name="Google Shape;1817;p41"/>
          <p:cNvSpPr/>
          <p:nvPr/>
        </p:nvSpPr>
        <p:spPr>
          <a:xfrm rot="-354357">
            <a:off x="6465007" y="27832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41"/>
          <p:cNvSpPr txBox="1"/>
          <p:nvPr/>
        </p:nvSpPr>
        <p:spPr>
          <a:xfrm flipH="1">
            <a:off x="6616014" y="27767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5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19" name="Google Shape;1819;p41"/>
          <p:cNvSpPr/>
          <p:nvPr/>
        </p:nvSpPr>
        <p:spPr>
          <a:xfrm rot="-354357">
            <a:off x="7989007" y="35452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41"/>
          <p:cNvSpPr txBox="1"/>
          <p:nvPr/>
        </p:nvSpPr>
        <p:spPr>
          <a:xfrm flipH="1">
            <a:off x="8216214" y="35387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6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1" name="Google Shape;1821;p41"/>
          <p:cNvSpPr txBox="1"/>
          <p:nvPr/>
        </p:nvSpPr>
        <p:spPr>
          <a:xfrm rot="-848">
            <a:off x="110173" y="34185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5"/>
              </a:rPr>
              <a:t>Tes Integral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2" name="Google Shape;1822;p41"/>
          <p:cNvSpPr txBox="1"/>
          <p:nvPr/>
        </p:nvSpPr>
        <p:spPr>
          <a:xfrm rot="-848">
            <a:off x="1710373" y="42567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6"/>
              </a:rPr>
              <a:t>Tes Deret -p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3" name="Google Shape;1823;p41"/>
          <p:cNvSpPr txBox="1"/>
          <p:nvPr/>
        </p:nvSpPr>
        <p:spPr>
          <a:xfrm rot="-848">
            <a:off x="3005773" y="34185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7"/>
              </a:rPr>
              <a:t>Tes Banding Deret lain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4" name="Google Shape;1824;p41"/>
          <p:cNvSpPr txBox="1"/>
          <p:nvPr/>
        </p:nvSpPr>
        <p:spPr>
          <a:xfrm rot="-848">
            <a:off x="4529773" y="42567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8"/>
              </a:rPr>
              <a:t>Tes Banding Limit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5" name="Google Shape;1825;p41"/>
          <p:cNvSpPr txBox="1"/>
          <p:nvPr/>
        </p:nvSpPr>
        <p:spPr>
          <a:xfrm rot="-848">
            <a:off x="6129973" y="34185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9"/>
              </a:rPr>
              <a:t>Tes Hasil Bagi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6" name="Google Shape;1826;p41"/>
          <p:cNvSpPr txBox="1"/>
          <p:nvPr/>
        </p:nvSpPr>
        <p:spPr>
          <a:xfrm rot="-848">
            <a:off x="7806373" y="42567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10"/>
              </a:rPr>
              <a:t>Tes Akar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27" name="Google Shape;1827;p41"/>
          <p:cNvSpPr/>
          <p:nvPr/>
        </p:nvSpPr>
        <p:spPr>
          <a:xfrm flipH="1">
            <a:off x="1359850" y="112195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8" name="Google Shape;1828;p41"/>
          <p:cNvGrpSpPr/>
          <p:nvPr/>
        </p:nvGrpSpPr>
        <p:grpSpPr>
          <a:xfrm flipH="1">
            <a:off x="6741618" y="938650"/>
            <a:ext cx="2063373" cy="176025"/>
            <a:chOff x="4345425" y="2175475"/>
            <a:chExt cx="800750" cy="176025"/>
          </a:xfrm>
        </p:grpSpPr>
        <p:sp>
          <p:nvSpPr>
            <p:cNvPr id="1829" name="Google Shape;1829;p4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1" name="Google Shape;1831;p41"/>
          <p:cNvSpPr txBox="1"/>
          <p:nvPr>
            <p:ph type="title"/>
          </p:nvPr>
        </p:nvSpPr>
        <p:spPr>
          <a:xfrm>
            <a:off x="6707413" y="531000"/>
            <a:ext cx="1979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Uji Positif</a:t>
            </a:r>
            <a:endParaRPr sz="2200"/>
          </a:p>
        </p:txBody>
      </p:sp>
      <p:sp>
        <p:nvSpPr>
          <p:cNvPr id="1832" name="Google Shape;1832;p41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41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11"/>
              </a:rPr>
              <a:t>Back</a:t>
            </a:r>
            <a:endParaRPr b="1"/>
          </a:p>
        </p:txBody>
      </p:sp>
      <p:grpSp>
        <p:nvGrpSpPr>
          <p:cNvPr id="1834" name="Google Shape;1834;p41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835" name="Google Shape;1835;p41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1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2"/>
          <p:cNvSpPr/>
          <p:nvPr/>
        </p:nvSpPr>
        <p:spPr>
          <a:xfrm rot="-354357">
            <a:off x="7497232" y="5189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42"/>
          <p:cNvSpPr txBox="1"/>
          <p:nvPr/>
        </p:nvSpPr>
        <p:spPr>
          <a:xfrm flipH="1">
            <a:off x="7648239" y="512516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43" name="Google Shape;1843;p42"/>
          <p:cNvSpPr txBox="1"/>
          <p:nvPr/>
        </p:nvSpPr>
        <p:spPr>
          <a:xfrm rot="-848">
            <a:off x="7390798" y="1078153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Integral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44" name="Google Shape;1844;p42"/>
          <p:cNvSpPr txBox="1"/>
          <p:nvPr/>
        </p:nvSpPr>
        <p:spPr>
          <a:xfrm rot="-976">
            <a:off x="561600" y="1241073"/>
            <a:ext cx="3168900" cy="1068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Misalkan fungsi f kontinu monoton turun dan f(x) &gt; 0 pada selang [1, ∞)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45" name="Google Shape;1845;p42"/>
          <p:cNvPicPr preferRelativeResize="0"/>
          <p:nvPr/>
        </p:nvPicPr>
        <p:blipFill rotWithShape="1">
          <a:blip r:embed="rId3">
            <a:alphaModFix/>
          </a:blip>
          <a:srcRect b="25779" l="20085" r="16850" t="43980"/>
          <a:stretch/>
        </p:blipFill>
        <p:spPr>
          <a:xfrm>
            <a:off x="3223725" y="2879200"/>
            <a:ext cx="5383574" cy="1698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6" name="Google Shape;1846;p42"/>
          <p:cNvSpPr/>
          <p:nvPr/>
        </p:nvSpPr>
        <p:spPr>
          <a:xfrm rot="4902189">
            <a:off x="1837457" y="2599164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42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42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1849" name="Google Shape;1849;p42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850" name="Google Shape;1850;p42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3"/>
          <p:cNvSpPr/>
          <p:nvPr/>
        </p:nvSpPr>
        <p:spPr>
          <a:xfrm rot="4902189">
            <a:off x="1054732" y="1840339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43"/>
          <p:cNvSpPr/>
          <p:nvPr/>
        </p:nvSpPr>
        <p:spPr>
          <a:xfrm rot="-354357">
            <a:off x="7317382" y="6988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43"/>
          <p:cNvSpPr txBox="1"/>
          <p:nvPr/>
        </p:nvSpPr>
        <p:spPr>
          <a:xfrm flipH="1">
            <a:off x="7544589" y="692416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59" name="Google Shape;1859;p43"/>
          <p:cNvSpPr txBox="1"/>
          <p:nvPr/>
        </p:nvSpPr>
        <p:spPr>
          <a:xfrm rot="-848">
            <a:off x="7287148" y="1334253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Deret -p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60" name="Google Shape;1860;p43"/>
          <p:cNvPicPr preferRelativeResize="0"/>
          <p:nvPr/>
        </p:nvPicPr>
        <p:blipFill rotWithShape="1">
          <a:blip r:embed="rId3">
            <a:alphaModFix/>
          </a:blip>
          <a:srcRect b="36152" l="19071" r="15993" t="41627"/>
          <a:stretch/>
        </p:blipFill>
        <p:spPr>
          <a:xfrm>
            <a:off x="1934761" y="2210550"/>
            <a:ext cx="3306590" cy="7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3"/>
          <p:cNvPicPr preferRelativeResize="0"/>
          <p:nvPr/>
        </p:nvPicPr>
        <p:blipFill rotWithShape="1">
          <a:blip r:embed="rId4">
            <a:alphaModFix/>
          </a:blip>
          <a:srcRect b="42258" l="43626" r="48881" t="45035"/>
          <a:stretch/>
        </p:blipFill>
        <p:spPr>
          <a:xfrm>
            <a:off x="413972" y="923047"/>
            <a:ext cx="807802" cy="77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43"/>
          <p:cNvSpPr txBox="1"/>
          <p:nvPr/>
        </p:nvSpPr>
        <p:spPr>
          <a:xfrm rot="-1380">
            <a:off x="70425" y="563809"/>
            <a:ext cx="1494900" cy="119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Bentuk Umum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63" name="Google Shape;1863;p43"/>
          <p:cNvPicPr preferRelativeResize="0"/>
          <p:nvPr/>
        </p:nvPicPr>
        <p:blipFill rotWithShape="1">
          <a:blip r:embed="rId5">
            <a:alphaModFix/>
          </a:blip>
          <a:srcRect b="17623" l="19182" r="14763" t="55019"/>
          <a:stretch/>
        </p:blipFill>
        <p:spPr>
          <a:xfrm>
            <a:off x="1934750" y="2961152"/>
            <a:ext cx="3306590" cy="89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43"/>
          <p:cNvSpPr txBox="1"/>
          <p:nvPr/>
        </p:nvSpPr>
        <p:spPr>
          <a:xfrm rot="-1210">
            <a:off x="5618725" y="3651462"/>
            <a:ext cx="3410400" cy="12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Kesimpulan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65" name="Google Shape;1865;p43"/>
          <p:cNvPicPr preferRelativeResize="0"/>
          <p:nvPr/>
        </p:nvPicPr>
        <p:blipFill rotWithShape="1">
          <a:blip r:embed="rId6">
            <a:alphaModFix/>
          </a:blip>
          <a:srcRect b="63893" l="19961" r="37676" t="24993"/>
          <a:stretch/>
        </p:blipFill>
        <p:spPr>
          <a:xfrm>
            <a:off x="5722957" y="3941888"/>
            <a:ext cx="3201912" cy="8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43"/>
          <p:cNvSpPr/>
          <p:nvPr/>
        </p:nvSpPr>
        <p:spPr>
          <a:xfrm rot="4902189">
            <a:off x="4631482" y="3946489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3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3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7"/>
              </a:rPr>
              <a:t>Back</a:t>
            </a:r>
            <a:endParaRPr b="1"/>
          </a:p>
        </p:txBody>
      </p:sp>
      <p:grpSp>
        <p:nvGrpSpPr>
          <p:cNvPr id="1869" name="Google Shape;1869;p43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870" name="Google Shape;1870;p43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3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4"/>
          <p:cNvSpPr/>
          <p:nvPr/>
        </p:nvSpPr>
        <p:spPr>
          <a:xfrm rot="-354357">
            <a:off x="7869332" y="5731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44"/>
          <p:cNvSpPr txBox="1"/>
          <p:nvPr/>
        </p:nvSpPr>
        <p:spPr>
          <a:xfrm flipH="1">
            <a:off x="8020339" y="56664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3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78" name="Google Shape;1878;p44"/>
          <p:cNvSpPr txBox="1"/>
          <p:nvPr/>
        </p:nvSpPr>
        <p:spPr>
          <a:xfrm rot="-848">
            <a:off x="7534298" y="113227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Banding Deret lain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79" name="Google Shape;1879;p44"/>
          <p:cNvPicPr preferRelativeResize="0"/>
          <p:nvPr/>
        </p:nvPicPr>
        <p:blipFill rotWithShape="1">
          <a:blip r:embed="rId3">
            <a:alphaModFix/>
          </a:blip>
          <a:srcRect b="57892" l="18386" r="22456" t="32340"/>
          <a:stretch/>
        </p:blipFill>
        <p:spPr>
          <a:xfrm>
            <a:off x="335450" y="1329150"/>
            <a:ext cx="5226571" cy="485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0" name="Google Shape;1880;p44"/>
          <p:cNvSpPr/>
          <p:nvPr/>
        </p:nvSpPr>
        <p:spPr>
          <a:xfrm rot="4902189">
            <a:off x="2382532" y="2219614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1" name="Google Shape;1881;p44"/>
          <p:cNvPicPr preferRelativeResize="0"/>
          <p:nvPr/>
        </p:nvPicPr>
        <p:blipFill rotWithShape="1">
          <a:blip r:embed="rId4">
            <a:alphaModFix/>
          </a:blip>
          <a:srcRect b="37017" l="18260" r="29745" t="43570"/>
          <a:stretch/>
        </p:blipFill>
        <p:spPr>
          <a:xfrm>
            <a:off x="3703875" y="3002825"/>
            <a:ext cx="4525901" cy="9504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2" name="Google Shape;1882;p44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44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  <p:grpSp>
        <p:nvGrpSpPr>
          <p:cNvPr id="1884" name="Google Shape;1884;p44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885" name="Google Shape;1885;p44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4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45"/>
          <p:cNvSpPr txBox="1"/>
          <p:nvPr/>
        </p:nvSpPr>
        <p:spPr>
          <a:xfrm flipH="1">
            <a:off x="8236814" y="56799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4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92" name="Google Shape;1892;p45"/>
          <p:cNvSpPr txBox="1"/>
          <p:nvPr/>
        </p:nvSpPr>
        <p:spPr>
          <a:xfrm rot="-848">
            <a:off x="7674573" y="120982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Banding Limit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93" name="Google Shape;1893;p45"/>
          <p:cNvPicPr preferRelativeResize="0"/>
          <p:nvPr/>
        </p:nvPicPr>
        <p:blipFill rotWithShape="1">
          <a:blip r:embed="rId3">
            <a:alphaModFix/>
          </a:blip>
          <a:srcRect b="56661" l="18978" r="58599" t="35098"/>
          <a:stretch/>
        </p:blipFill>
        <p:spPr>
          <a:xfrm>
            <a:off x="830950" y="1388075"/>
            <a:ext cx="1921459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45"/>
          <p:cNvPicPr preferRelativeResize="0"/>
          <p:nvPr/>
        </p:nvPicPr>
        <p:blipFill rotWithShape="1">
          <a:blip r:embed="rId3">
            <a:alphaModFix/>
          </a:blip>
          <a:srcRect b="53691" l="60167" r="27867" t="35098"/>
          <a:stretch/>
        </p:blipFill>
        <p:spPr>
          <a:xfrm>
            <a:off x="1285650" y="2224750"/>
            <a:ext cx="1115674" cy="5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45"/>
          <p:cNvPicPr preferRelativeResize="0"/>
          <p:nvPr/>
        </p:nvPicPr>
        <p:blipFill rotWithShape="1">
          <a:blip r:embed="rId3">
            <a:alphaModFix/>
          </a:blip>
          <a:srcRect b="56661" l="41400" r="39736" t="35098"/>
          <a:stretch/>
        </p:blipFill>
        <p:spPr>
          <a:xfrm>
            <a:off x="983449" y="1785275"/>
            <a:ext cx="1616458" cy="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45"/>
          <p:cNvSpPr txBox="1"/>
          <p:nvPr/>
        </p:nvSpPr>
        <p:spPr>
          <a:xfrm rot="-1532">
            <a:off x="830950" y="1385046"/>
            <a:ext cx="2020200" cy="142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897" name="Google Shape;1897;p45"/>
          <p:cNvPicPr preferRelativeResize="0"/>
          <p:nvPr/>
        </p:nvPicPr>
        <p:blipFill rotWithShape="1">
          <a:blip r:embed="rId4">
            <a:alphaModFix/>
          </a:blip>
          <a:srcRect b="30276" l="19281" r="19195" t="43046"/>
          <a:stretch/>
        </p:blipFill>
        <p:spPr>
          <a:xfrm>
            <a:off x="3255250" y="3227325"/>
            <a:ext cx="5386627" cy="1313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8" name="Google Shape;1898;p45"/>
          <p:cNvSpPr/>
          <p:nvPr/>
        </p:nvSpPr>
        <p:spPr>
          <a:xfrm rot="4902189">
            <a:off x="2062957" y="3030289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45"/>
          <p:cNvSpPr txBox="1"/>
          <p:nvPr/>
        </p:nvSpPr>
        <p:spPr>
          <a:xfrm rot="-5958">
            <a:off x="6844949" y="3228223"/>
            <a:ext cx="1038602" cy="1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    </a:t>
            </a:r>
            <a:endParaRPr sz="1800"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900" name="Google Shape;1900;p45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5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  <p:grpSp>
        <p:nvGrpSpPr>
          <p:cNvPr id="1902" name="Google Shape;1902;p45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903" name="Google Shape;1903;p45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5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8"/>
          <p:cNvSpPr txBox="1"/>
          <p:nvPr>
            <p:ph type="title"/>
          </p:nvPr>
        </p:nvSpPr>
        <p:spPr>
          <a:xfrm>
            <a:off x="720000" y="387600"/>
            <a:ext cx="372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Members of the group</a:t>
            </a:r>
            <a:endParaRPr/>
          </a:p>
        </p:txBody>
      </p:sp>
      <p:grpSp>
        <p:nvGrpSpPr>
          <p:cNvPr id="817" name="Google Shape;817;p28"/>
          <p:cNvGrpSpPr/>
          <p:nvPr/>
        </p:nvGrpSpPr>
        <p:grpSpPr>
          <a:xfrm rot="1461682">
            <a:off x="7211496" y="174521"/>
            <a:ext cx="2743443" cy="1090954"/>
            <a:chOff x="4038775" y="3369325"/>
            <a:chExt cx="1789725" cy="711700"/>
          </a:xfrm>
        </p:grpSpPr>
        <p:sp>
          <p:nvSpPr>
            <p:cNvPr id="818" name="Google Shape;818;p28"/>
            <p:cNvSpPr/>
            <p:nvPr/>
          </p:nvSpPr>
          <p:spPr>
            <a:xfrm>
              <a:off x="4059950" y="3603700"/>
              <a:ext cx="523950" cy="276175"/>
            </a:xfrm>
            <a:custGeom>
              <a:rect b="b" l="l" r="r" t="t"/>
              <a:pathLst>
                <a:path extrusionOk="0" h="11047" w="20958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4043050" y="3372050"/>
              <a:ext cx="501200" cy="322275"/>
            </a:xfrm>
            <a:custGeom>
              <a:rect b="b" l="l" r="r" t="t"/>
              <a:pathLst>
                <a:path extrusionOk="0" h="12891" w="20048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4101875" y="3397400"/>
              <a:ext cx="372750" cy="117625"/>
            </a:xfrm>
            <a:custGeom>
              <a:rect b="b" l="l" r="r" t="t"/>
              <a:pathLst>
                <a:path extrusionOk="0" h="4705" w="1491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4038775" y="3369325"/>
              <a:ext cx="550325" cy="519150"/>
            </a:xfrm>
            <a:custGeom>
              <a:rect b="b" l="l" r="r" t="t"/>
              <a:pathLst>
                <a:path extrusionOk="0" h="20766" w="22013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4780825" y="3534300"/>
              <a:ext cx="393725" cy="234375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4772275" y="3553675"/>
              <a:ext cx="363275" cy="417375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4702650" y="3626025"/>
              <a:ext cx="70775" cy="58375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4710750" y="3642250"/>
              <a:ext cx="82050" cy="82500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4889225" y="3618300"/>
              <a:ext cx="140200" cy="44575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5118850" y="3528450"/>
              <a:ext cx="709650" cy="39505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5213500" y="3590975"/>
              <a:ext cx="396875" cy="147475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5070850" y="3766400"/>
              <a:ext cx="724975" cy="31117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4697000" y="3525875"/>
              <a:ext cx="1131500" cy="555150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5068825" y="3761150"/>
              <a:ext cx="57725" cy="214775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4825225" y="3697850"/>
              <a:ext cx="21000" cy="56475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115925" y="3539325"/>
              <a:ext cx="61550" cy="23212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5039525" y="3548650"/>
              <a:ext cx="101450" cy="40535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4836050" y="3636975"/>
              <a:ext cx="24350" cy="70875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4769575" y="3641500"/>
              <a:ext cx="28650" cy="88500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28"/>
          <p:cNvGrpSpPr/>
          <p:nvPr/>
        </p:nvGrpSpPr>
        <p:grpSpPr>
          <a:xfrm>
            <a:off x="7184823" y="3347668"/>
            <a:ext cx="866272" cy="990345"/>
            <a:chOff x="7161573" y="2894750"/>
            <a:chExt cx="273868" cy="365131"/>
          </a:xfrm>
        </p:grpSpPr>
        <p:sp>
          <p:nvSpPr>
            <p:cNvPr id="838" name="Google Shape;838;p28"/>
            <p:cNvSpPr/>
            <p:nvPr/>
          </p:nvSpPr>
          <p:spPr>
            <a:xfrm>
              <a:off x="7167104" y="3145520"/>
              <a:ext cx="262830" cy="109039"/>
            </a:xfrm>
            <a:custGeom>
              <a:rect b="b" l="l" r="r" t="t"/>
              <a:pathLst>
                <a:path extrusionOk="0" h="4159" w="10025">
                  <a:moveTo>
                    <a:pt x="3122" y="1"/>
                  </a:moveTo>
                  <a:lnTo>
                    <a:pt x="873" y="797"/>
                  </a:lnTo>
                  <a:cubicBezTo>
                    <a:pt x="348" y="978"/>
                    <a:pt x="0" y="1475"/>
                    <a:pt x="0" y="2029"/>
                  </a:cubicBezTo>
                  <a:lnTo>
                    <a:pt x="0" y="4158"/>
                  </a:lnTo>
                  <a:lnTo>
                    <a:pt x="10025" y="4158"/>
                  </a:lnTo>
                  <a:lnTo>
                    <a:pt x="10025" y="2029"/>
                  </a:lnTo>
                  <a:cubicBezTo>
                    <a:pt x="10025" y="1475"/>
                    <a:pt x="9674" y="978"/>
                    <a:pt x="9152" y="797"/>
                  </a:cubicBezTo>
                  <a:lnTo>
                    <a:pt x="69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7201371" y="2940237"/>
              <a:ext cx="194298" cy="291434"/>
            </a:xfrm>
            <a:custGeom>
              <a:rect b="b" l="l" r="r" t="t"/>
              <a:pathLst>
                <a:path extrusionOk="0" h="11116" w="7411">
                  <a:moveTo>
                    <a:pt x="3705" y="0"/>
                  </a:moveTo>
                  <a:cubicBezTo>
                    <a:pt x="2398" y="0"/>
                    <a:pt x="1091" y="3054"/>
                    <a:pt x="1091" y="5451"/>
                  </a:cubicBezTo>
                  <a:lnTo>
                    <a:pt x="1091" y="6309"/>
                  </a:lnTo>
                  <a:cubicBezTo>
                    <a:pt x="1087" y="6722"/>
                    <a:pt x="891" y="7110"/>
                    <a:pt x="562" y="7356"/>
                  </a:cubicBezTo>
                  <a:cubicBezTo>
                    <a:pt x="207" y="7624"/>
                    <a:pt x="0" y="7943"/>
                    <a:pt x="0" y="8280"/>
                  </a:cubicBezTo>
                  <a:cubicBezTo>
                    <a:pt x="0" y="9243"/>
                    <a:pt x="935" y="11115"/>
                    <a:pt x="3705" y="11115"/>
                  </a:cubicBezTo>
                  <a:cubicBezTo>
                    <a:pt x="6472" y="11115"/>
                    <a:pt x="7410" y="9243"/>
                    <a:pt x="7410" y="8280"/>
                  </a:cubicBezTo>
                  <a:cubicBezTo>
                    <a:pt x="7410" y="7943"/>
                    <a:pt x="7204" y="7624"/>
                    <a:pt x="6849" y="7356"/>
                  </a:cubicBezTo>
                  <a:cubicBezTo>
                    <a:pt x="6516" y="7110"/>
                    <a:pt x="6320" y="6722"/>
                    <a:pt x="6320" y="6309"/>
                  </a:cubicBezTo>
                  <a:lnTo>
                    <a:pt x="6320" y="5451"/>
                  </a:lnTo>
                  <a:cubicBezTo>
                    <a:pt x="6320" y="3050"/>
                    <a:pt x="5013" y="0"/>
                    <a:pt x="370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7224154" y="3020096"/>
              <a:ext cx="148627" cy="125844"/>
            </a:xfrm>
            <a:custGeom>
              <a:rect b="b" l="l" r="r" t="t"/>
              <a:pathLst>
                <a:path extrusionOk="0" h="4800" w="5669">
                  <a:moveTo>
                    <a:pt x="2836" y="0"/>
                  </a:moveTo>
                  <a:cubicBezTo>
                    <a:pt x="1272" y="0"/>
                    <a:pt x="1" y="1076"/>
                    <a:pt x="1" y="2402"/>
                  </a:cubicBezTo>
                  <a:cubicBezTo>
                    <a:pt x="1" y="3723"/>
                    <a:pt x="1272" y="4799"/>
                    <a:pt x="2836" y="4799"/>
                  </a:cubicBezTo>
                  <a:cubicBezTo>
                    <a:pt x="4397" y="4799"/>
                    <a:pt x="5669" y="3723"/>
                    <a:pt x="5669" y="2402"/>
                  </a:cubicBezTo>
                  <a:cubicBezTo>
                    <a:pt x="5669" y="1076"/>
                    <a:pt x="4397" y="0"/>
                    <a:pt x="283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7224154" y="2974504"/>
              <a:ext cx="148627" cy="142833"/>
            </a:xfrm>
            <a:custGeom>
              <a:rect b="b" l="l" r="r" t="t"/>
              <a:pathLst>
                <a:path extrusionOk="0" h="5448" w="5669">
                  <a:moveTo>
                    <a:pt x="1" y="1"/>
                  </a:moveTo>
                  <a:lnTo>
                    <a:pt x="1" y="2616"/>
                  </a:lnTo>
                  <a:cubicBezTo>
                    <a:pt x="1" y="4180"/>
                    <a:pt x="1272" y="5448"/>
                    <a:pt x="2836" y="5448"/>
                  </a:cubicBezTo>
                  <a:cubicBezTo>
                    <a:pt x="4401" y="5448"/>
                    <a:pt x="5669" y="4180"/>
                    <a:pt x="5669" y="2616"/>
                  </a:cubicBezTo>
                  <a:lnTo>
                    <a:pt x="56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7223918" y="2974504"/>
              <a:ext cx="148863" cy="142885"/>
            </a:xfrm>
            <a:custGeom>
              <a:rect b="b" l="l" r="r" t="t"/>
              <a:pathLst>
                <a:path extrusionOk="0" h="5450" w="5678">
                  <a:moveTo>
                    <a:pt x="13" y="1"/>
                  </a:moveTo>
                  <a:lnTo>
                    <a:pt x="13" y="2616"/>
                  </a:lnTo>
                  <a:cubicBezTo>
                    <a:pt x="0" y="4201"/>
                    <a:pt x="1291" y="5450"/>
                    <a:pt x="2819" y="5450"/>
                  </a:cubicBezTo>
                  <a:cubicBezTo>
                    <a:pt x="2971" y="5450"/>
                    <a:pt x="3125" y="5437"/>
                    <a:pt x="3280" y="5412"/>
                  </a:cubicBezTo>
                  <a:cubicBezTo>
                    <a:pt x="1900" y="5198"/>
                    <a:pt x="883" y="4010"/>
                    <a:pt x="883" y="2616"/>
                  </a:cubicBezTo>
                  <a:lnTo>
                    <a:pt x="883" y="2398"/>
                  </a:lnTo>
                  <a:cubicBezTo>
                    <a:pt x="883" y="1435"/>
                    <a:pt x="1665" y="656"/>
                    <a:pt x="2628" y="656"/>
                  </a:cubicBezTo>
                  <a:lnTo>
                    <a:pt x="5678" y="656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7193112" y="2900177"/>
              <a:ext cx="208927" cy="285351"/>
            </a:xfrm>
            <a:custGeom>
              <a:rect b="b" l="l" r="r" t="t"/>
              <a:pathLst>
                <a:path extrusionOk="0" h="10884" w="7969">
                  <a:moveTo>
                    <a:pt x="4018" y="1"/>
                  </a:moveTo>
                  <a:cubicBezTo>
                    <a:pt x="2074" y="1"/>
                    <a:pt x="441" y="1515"/>
                    <a:pt x="323" y="3481"/>
                  </a:cubicBezTo>
                  <a:lnTo>
                    <a:pt x="127" y="6765"/>
                  </a:lnTo>
                  <a:cubicBezTo>
                    <a:pt x="0" y="8899"/>
                    <a:pt x="1616" y="10735"/>
                    <a:pt x="3749" y="10883"/>
                  </a:cubicBezTo>
                  <a:cubicBezTo>
                    <a:pt x="2416" y="10746"/>
                    <a:pt x="1406" y="9623"/>
                    <a:pt x="1406" y="8283"/>
                  </a:cubicBezTo>
                  <a:lnTo>
                    <a:pt x="1406" y="6976"/>
                  </a:lnTo>
                  <a:cubicBezTo>
                    <a:pt x="1406" y="4574"/>
                    <a:pt x="2713" y="1525"/>
                    <a:pt x="4020" y="1525"/>
                  </a:cubicBezTo>
                  <a:cubicBezTo>
                    <a:pt x="5328" y="1525"/>
                    <a:pt x="6635" y="4578"/>
                    <a:pt x="6635" y="6976"/>
                  </a:cubicBezTo>
                  <a:lnTo>
                    <a:pt x="6635" y="9087"/>
                  </a:lnTo>
                  <a:cubicBezTo>
                    <a:pt x="6635" y="9275"/>
                    <a:pt x="6791" y="9394"/>
                    <a:pt x="6948" y="9394"/>
                  </a:cubicBezTo>
                  <a:cubicBezTo>
                    <a:pt x="7036" y="9394"/>
                    <a:pt x="7125" y="9356"/>
                    <a:pt x="7186" y="9272"/>
                  </a:cubicBezTo>
                  <a:cubicBezTo>
                    <a:pt x="7711" y="8544"/>
                    <a:pt x="7968" y="7660"/>
                    <a:pt x="7914" y="6765"/>
                  </a:cubicBezTo>
                  <a:lnTo>
                    <a:pt x="7722" y="3582"/>
                  </a:lnTo>
                  <a:cubicBezTo>
                    <a:pt x="7610" y="1691"/>
                    <a:pt x="6128" y="116"/>
                    <a:pt x="4238" y="7"/>
                  </a:cubicBezTo>
                  <a:cubicBezTo>
                    <a:pt x="4164" y="3"/>
                    <a:pt x="4091" y="1"/>
                    <a:pt x="401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7161573" y="2894750"/>
              <a:ext cx="273868" cy="365131"/>
            </a:xfrm>
            <a:custGeom>
              <a:rect b="b" l="l" r="r" t="t"/>
              <a:pathLst>
                <a:path extrusionOk="0" h="13927" w="10446">
                  <a:moveTo>
                    <a:pt x="5223" y="1935"/>
                  </a:moveTo>
                  <a:cubicBezTo>
                    <a:pt x="5607" y="1935"/>
                    <a:pt x="6020" y="2282"/>
                    <a:pt x="6390" y="2836"/>
                  </a:cubicBezTo>
                  <a:lnTo>
                    <a:pt x="4057" y="2836"/>
                  </a:lnTo>
                  <a:cubicBezTo>
                    <a:pt x="4427" y="2286"/>
                    <a:pt x="4836" y="1938"/>
                    <a:pt x="5223" y="1938"/>
                  </a:cubicBezTo>
                  <a:lnTo>
                    <a:pt x="5223" y="1935"/>
                  </a:lnTo>
                  <a:close/>
                  <a:moveTo>
                    <a:pt x="6636" y="3246"/>
                  </a:moveTo>
                  <a:cubicBezTo>
                    <a:pt x="7147" y="4184"/>
                    <a:pt x="7545" y="5502"/>
                    <a:pt x="7621" y="6755"/>
                  </a:cubicBezTo>
                  <a:cubicBezTo>
                    <a:pt x="7191" y="7692"/>
                    <a:pt x="6258" y="8287"/>
                    <a:pt x="5237" y="8287"/>
                  </a:cubicBezTo>
                  <a:cubicBezTo>
                    <a:pt x="5193" y="8287"/>
                    <a:pt x="5149" y="8286"/>
                    <a:pt x="5104" y="8284"/>
                  </a:cubicBezTo>
                  <a:cubicBezTo>
                    <a:pt x="4604" y="8258"/>
                    <a:pt x="4122" y="8088"/>
                    <a:pt x="3720" y="7791"/>
                  </a:cubicBezTo>
                  <a:cubicBezTo>
                    <a:pt x="3329" y="7505"/>
                    <a:pt x="3021" y="7117"/>
                    <a:pt x="2830" y="6672"/>
                  </a:cubicBezTo>
                  <a:cubicBezTo>
                    <a:pt x="2920" y="5444"/>
                    <a:pt x="3308" y="4166"/>
                    <a:pt x="3811" y="3246"/>
                  </a:cubicBezTo>
                  <a:close/>
                  <a:moveTo>
                    <a:pt x="2811" y="7454"/>
                  </a:moveTo>
                  <a:cubicBezTo>
                    <a:pt x="3000" y="7711"/>
                    <a:pt x="3224" y="7936"/>
                    <a:pt x="3478" y="8121"/>
                  </a:cubicBezTo>
                  <a:cubicBezTo>
                    <a:pt x="3945" y="8465"/>
                    <a:pt x="4506" y="8664"/>
                    <a:pt x="5086" y="8689"/>
                  </a:cubicBezTo>
                  <a:cubicBezTo>
                    <a:pt x="5133" y="8693"/>
                    <a:pt x="5184" y="8693"/>
                    <a:pt x="5231" y="8693"/>
                  </a:cubicBezTo>
                  <a:cubicBezTo>
                    <a:pt x="5235" y="8693"/>
                    <a:pt x="5238" y="8693"/>
                    <a:pt x="5242" y="8693"/>
                  </a:cubicBezTo>
                  <a:cubicBezTo>
                    <a:pt x="6176" y="8693"/>
                    <a:pt x="7058" y="8259"/>
                    <a:pt x="7632" y="7523"/>
                  </a:cubicBezTo>
                  <a:lnTo>
                    <a:pt x="7632" y="7523"/>
                  </a:lnTo>
                  <a:cubicBezTo>
                    <a:pt x="7596" y="7990"/>
                    <a:pt x="7360" y="8428"/>
                    <a:pt x="6958" y="8772"/>
                  </a:cubicBezTo>
                  <a:cubicBezTo>
                    <a:pt x="6795" y="8910"/>
                    <a:pt x="6926" y="9133"/>
                    <a:pt x="7090" y="9133"/>
                  </a:cubicBezTo>
                  <a:cubicBezTo>
                    <a:pt x="7134" y="9133"/>
                    <a:pt x="7179" y="9117"/>
                    <a:pt x="7223" y="9080"/>
                  </a:cubicBezTo>
                  <a:cubicBezTo>
                    <a:pt x="7375" y="8954"/>
                    <a:pt x="7512" y="8805"/>
                    <a:pt x="7632" y="8646"/>
                  </a:cubicBezTo>
                  <a:lnTo>
                    <a:pt x="7632" y="8646"/>
                  </a:lnTo>
                  <a:cubicBezTo>
                    <a:pt x="7552" y="9917"/>
                    <a:pt x="6498" y="10906"/>
                    <a:pt x="5223" y="10906"/>
                  </a:cubicBezTo>
                  <a:cubicBezTo>
                    <a:pt x="3950" y="10906"/>
                    <a:pt x="2898" y="9916"/>
                    <a:pt x="2819" y="8644"/>
                  </a:cubicBezTo>
                  <a:lnTo>
                    <a:pt x="2819" y="8644"/>
                  </a:lnTo>
                  <a:cubicBezTo>
                    <a:pt x="3316" y="9329"/>
                    <a:pt x="4205" y="9783"/>
                    <a:pt x="5220" y="9783"/>
                  </a:cubicBezTo>
                  <a:cubicBezTo>
                    <a:pt x="5229" y="9783"/>
                    <a:pt x="5239" y="9783"/>
                    <a:pt x="5248" y="9783"/>
                  </a:cubicBezTo>
                  <a:cubicBezTo>
                    <a:pt x="5637" y="9783"/>
                    <a:pt x="6022" y="9711"/>
                    <a:pt x="6382" y="9573"/>
                  </a:cubicBezTo>
                  <a:cubicBezTo>
                    <a:pt x="6607" y="9486"/>
                    <a:pt x="6519" y="9177"/>
                    <a:pt x="6318" y="9177"/>
                  </a:cubicBezTo>
                  <a:cubicBezTo>
                    <a:pt x="6293" y="9177"/>
                    <a:pt x="6266" y="9182"/>
                    <a:pt x="6238" y="9193"/>
                  </a:cubicBezTo>
                  <a:cubicBezTo>
                    <a:pt x="5912" y="9316"/>
                    <a:pt x="5568" y="9377"/>
                    <a:pt x="5220" y="9377"/>
                  </a:cubicBezTo>
                  <a:cubicBezTo>
                    <a:pt x="3916" y="9377"/>
                    <a:pt x="2848" y="8519"/>
                    <a:pt x="2811" y="7454"/>
                  </a:cubicBezTo>
                  <a:close/>
                  <a:moveTo>
                    <a:pt x="8679" y="9761"/>
                  </a:moveTo>
                  <a:cubicBezTo>
                    <a:pt x="8711" y="9848"/>
                    <a:pt x="8726" y="9935"/>
                    <a:pt x="8726" y="10026"/>
                  </a:cubicBezTo>
                  <a:cubicBezTo>
                    <a:pt x="8726" y="11471"/>
                    <a:pt x="7154" y="12644"/>
                    <a:pt x="5223" y="12644"/>
                  </a:cubicBezTo>
                  <a:lnTo>
                    <a:pt x="5220" y="12644"/>
                  </a:lnTo>
                  <a:cubicBezTo>
                    <a:pt x="4926" y="12644"/>
                    <a:pt x="4630" y="12615"/>
                    <a:pt x="4340" y="12561"/>
                  </a:cubicBezTo>
                  <a:cubicBezTo>
                    <a:pt x="5647" y="12477"/>
                    <a:pt x="6795" y="12007"/>
                    <a:pt x="7654" y="11192"/>
                  </a:cubicBezTo>
                  <a:cubicBezTo>
                    <a:pt x="8081" y="10782"/>
                    <a:pt x="8429" y="10297"/>
                    <a:pt x="8679" y="9761"/>
                  </a:cubicBezTo>
                  <a:close/>
                  <a:moveTo>
                    <a:pt x="5230" y="1"/>
                  </a:moveTo>
                  <a:cubicBezTo>
                    <a:pt x="5228" y="1"/>
                    <a:pt x="5226" y="1"/>
                    <a:pt x="5223" y="1"/>
                  </a:cubicBezTo>
                  <a:cubicBezTo>
                    <a:pt x="3152" y="4"/>
                    <a:pt x="1442" y="1620"/>
                    <a:pt x="1323" y="3688"/>
                  </a:cubicBezTo>
                  <a:lnTo>
                    <a:pt x="1127" y="6962"/>
                  </a:lnTo>
                  <a:cubicBezTo>
                    <a:pt x="1077" y="7748"/>
                    <a:pt x="1254" y="8533"/>
                    <a:pt x="1645" y="9222"/>
                  </a:cubicBezTo>
                  <a:cubicBezTo>
                    <a:pt x="1432" y="9435"/>
                    <a:pt x="1312" y="9725"/>
                    <a:pt x="1312" y="10029"/>
                  </a:cubicBezTo>
                  <a:lnTo>
                    <a:pt x="1312" y="10069"/>
                  </a:lnTo>
                  <a:lnTo>
                    <a:pt x="1011" y="10178"/>
                  </a:lnTo>
                  <a:cubicBezTo>
                    <a:pt x="407" y="10391"/>
                    <a:pt x="5" y="10960"/>
                    <a:pt x="5" y="11601"/>
                  </a:cubicBezTo>
                  <a:lnTo>
                    <a:pt x="5" y="13712"/>
                  </a:lnTo>
                  <a:cubicBezTo>
                    <a:pt x="1" y="13825"/>
                    <a:pt x="92" y="13919"/>
                    <a:pt x="204" y="13926"/>
                  </a:cubicBezTo>
                  <a:cubicBezTo>
                    <a:pt x="206" y="13926"/>
                    <a:pt x="208" y="13926"/>
                    <a:pt x="210" y="13926"/>
                  </a:cubicBezTo>
                  <a:cubicBezTo>
                    <a:pt x="320" y="13926"/>
                    <a:pt x="414" y="13834"/>
                    <a:pt x="414" y="13723"/>
                  </a:cubicBezTo>
                  <a:lnTo>
                    <a:pt x="414" y="11601"/>
                  </a:lnTo>
                  <a:cubicBezTo>
                    <a:pt x="410" y="11134"/>
                    <a:pt x="707" y="10717"/>
                    <a:pt x="1149" y="10562"/>
                  </a:cubicBezTo>
                  <a:lnTo>
                    <a:pt x="1355" y="10489"/>
                  </a:lnTo>
                  <a:cubicBezTo>
                    <a:pt x="1406" y="10739"/>
                    <a:pt x="1493" y="10978"/>
                    <a:pt x="1616" y="11203"/>
                  </a:cubicBezTo>
                  <a:cubicBezTo>
                    <a:pt x="1655" y="11273"/>
                    <a:pt x="1724" y="11310"/>
                    <a:pt x="1795" y="11310"/>
                  </a:cubicBezTo>
                  <a:cubicBezTo>
                    <a:pt x="1838" y="11310"/>
                    <a:pt x="1882" y="11296"/>
                    <a:pt x="1920" y="11268"/>
                  </a:cubicBezTo>
                  <a:cubicBezTo>
                    <a:pt x="2000" y="11206"/>
                    <a:pt x="2022" y="11094"/>
                    <a:pt x="1971" y="11003"/>
                  </a:cubicBezTo>
                  <a:cubicBezTo>
                    <a:pt x="1808" y="10706"/>
                    <a:pt x="1721" y="10370"/>
                    <a:pt x="1721" y="10029"/>
                  </a:cubicBezTo>
                  <a:cubicBezTo>
                    <a:pt x="1718" y="9866"/>
                    <a:pt x="1772" y="9707"/>
                    <a:pt x="1873" y="9580"/>
                  </a:cubicBezTo>
                  <a:cubicBezTo>
                    <a:pt x="1982" y="9736"/>
                    <a:pt x="2105" y="9881"/>
                    <a:pt x="2236" y="10022"/>
                  </a:cubicBezTo>
                  <a:cubicBezTo>
                    <a:pt x="3003" y="10842"/>
                    <a:pt x="4079" y="11312"/>
                    <a:pt x="5205" y="11312"/>
                  </a:cubicBezTo>
                  <a:cubicBezTo>
                    <a:pt x="5222" y="11312"/>
                    <a:pt x="5239" y="11311"/>
                    <a:pt x="5256" y="11311"/>
                  </a:cubicBezTo>
                  <a:cubicBezTo>
                    <a:pt x="6803" y="11293"/>
                    <a:pt x="8045" y="10036"/>
                    <a:pt x="8041" y="8490"/>
                  </a:cubicBezTo>
                  <a:lnTo>
                    <a:pt x="8041" y="7183"/>
                  </a:lnTo>
                  <a:cubicBezTo>
                    <a:pt x="8041" y="5995"/>
                    <a:pt x="7730" y="4607"/>
                    <a:pt x="7205" y="3474"/>
                  </a:cubicBezTo>
                  <a:cubicBezTo>
                    <a:pt x="6944" y="2909"/>
                    <a:pt x="6643" y="2438"/>
                    <a:pt x="6332" y="2108"/>
                  </a:cubicBezTo>
                  <a:cubicBezTo>
                    <a:pt x="5970" y="1725"/>
                    <a:pt x="5593" y="1529"/>
                    <a:pt x="5223" y="1529"/>
                  </a:cubicBezTo>
                  <a:cubicBezTo>
                    <a:pt x="4850" y="1529"/>
                    <a:pt x="4477" y="1725"/>
                    <a:pt x="4115" y="2108"/>
                  </a:cubicBezTo>
                  <a:cubicBezTo>
                    <a:pt x="3800" y="2438"/>
                    <a:pt x="3500" y="2909"/>
                    <a:pt x="3239" y="3474"/>
                  </a:cubicBezTo>
                  <a:cubicBezTo>
                    <a:pt x="2714" y="4607"/>
                    <a:pt x="2402" y="5995"/>
                    <a:pt x="2402" y="7183"/>
                  </a:cubicBezTo>
                  <a:lnTo>
                    <a:pt x="2402" y="8490"/>
                  </a:lnTo>
                  <a:cubicBezTo>
                    <a:pt x="2402" y="9055"/>
                    <a:pt x="2572" y="9609"/>
                    <a:pt x="2891" y="10076"/>
                  </a:cubicBezTo>
                  <a:cubicBezTo>
                    <a:pt x="2764" y="9971"/>
                    <a:pt x="2641" y="9859"/>
                    <a:pt x="2529" y="9739"/>
                  </a:cubicBezTo>
                  <a:cubicBezTo>
                    <a:pt x="1826" y="9001"/>
                    <a:pt x="1464" y="8001"/>
                    <a:pt x="1529" y="6983"/>
                  </a:cubicBezTo>
                  <a:lnTo>
                    <a:pt x="1729" y="3709"/>
                  </a:lnTo>
                  <a:cubicBezTo>
                    <a:pt x="1837" y="1862"/>
                    <a:pt x="3369" y="417"/>
                    <a:pt x="5220" y="417"/>
                  </a:cubicBezTo>
                  <a:cubicBezTo>
                    <a:pt x="5222" y="417"/>
                    <a:pt x="5225" y="417"/>
                    <a:pt x="5227" y="417"/>
                  </a:cubicBezTo>
                  <a:cubicBezTo>
                    <a:pt x="7074" y="417"/>
                    <a:pt x="8606" y="1854"/>
                    <a:pt x="8722" y="3702"/>
                  </a:cubicBezTo>
                  <a:lnTo>
                    <a:pt x="8860" y="6107"/>
                  </a:lnTo>
                  <a:cubicBezTo>
                    <a:pt x="9001" y="8178"/>
                    <a:pt x="8483" y="9834"/>
                    <a:pt x="7371" y="10895"/>
                  </a:cubicBezTo>
                  <a:cubicBezTo>
                    <a:pt x="6500" y="11728"/>
                    <a:pt x="5285" y="12168"/>
                    <a:pt x="3901" y="12168"/>
                  </a:cubicBezTo>
                  <a:cubicBezTo>
                    <a:pt x="3703" y="12168"/>
                    <a:pt x="3501" y="12159"/>
                    <a:pt x="3297" y="12141"/>
                  </a:cubicBezTo>
                  <a:cubicBezTo>
                    <a:pt x="3174" y="12130"/>
                    <a:pt x="3058" y="12090"/>
                    <a:pt x="2956" y="12025"/>
                  </a:cubicBezTo>
                  <a:cubicBezTo>
                    <a:pt x="2782" y="11912"/>
                    <a:pt x="2619" y="11786"/>
                    <a:pt x="2471" y="11644"/>
                  </a:cubicBezTo>
                  <a:cubicBezTo>
                    <a:pt x="2428" y="11606"/>
                    <a:pt x="2374" y="11586"/>
                    <a:pt x="2321" y="11586"/>
                  </a:cubicBezTo>
                  <a:cubicBezTo>
                    <a:pt x="2270" y="11586"/>
                    <a:pt x="2220" y="11604"/>
                    <a:pt x="2181" y="11641"/>
                  </a:cubicBezTo>
                  <a:cubicBezTo>
                    <a:pt x="2098" y="11721"/>
                    <a:pt x="2098" y="11855"/>
                    <a:pt x="2181" y="11934"/>
                  </a:cubicBezTo>
                  <a:cubicBezTo>
                    <a:pt x="2927" y="12644"/>
                    <a:pt x="4032" y="13053"/>
                    <a:pt x="5216" y="13053"/>
                  </a:cubicBezTo>
                  <a:cubicBezTo>
                    <a:pt x="6252" y="13053"/>
                    <a:pt x="7226" y="12745"/>
                    <a:pt x="7961" y="12184"/>
                  </a:cubicBezTo>
                  <a:cubicBezTo>
                    <a:pt x="8570" y="11721"/>
                    <a:pt x="8957" y="11127"/>
                    <a:pt x="9084" y="10482"/>
                  </a:cubicBezTo>
                  <a:lnTo>
                    <a:pt x="9298" y="10562"/>
                  </a:lnTo>
                  <a:cubicBezTo>
                    <a:pt x="9740" y="10717"/>
                    <a:pt x="10037" y="11134"/>
                    <a:pt x="10037" y="11601"/>
                  </a:cubicBezTo>
                  <a:lnTo>
                    <a:pt x="10037" y="13712"/>
                  </a:lnTo>
                  <a:cubicBezTo>
                    <a:pt x="10033" y="13825"/>
                    <a:pt x="10120" y="13919"/>
                    <a:pt x="10232" y="13926"/>
                  </a:cubicBezTo>
                  <a:cubicBezTo>
                    <a:pt x="10234" y="13926"/>
                    <a:pt x="10237" y="13926"/>
                    <a:pt x="10239" y="13926"/>
                  </a:cubicBezTo>
                  <a:cubicBezTo>
                    <a:pt x="10352" y="13926"/>
                    <a:pt x="10442" y="13833"/>
                    <a:pt x="10442" y="13720"/>
                  </a:cubicBezTo>
                  <a:lnTo>
                    <a:pt x="10442" y="11601"/>
                  </a:lnTo>
                  <a:cubicBezTo>
                    <a:pt x="10446" y="10960"/>
                    <a:pt x="10044" y="10391"/>
                    <a:pt x="9443" y="10178"/>
                  </a:cubicBezTo>
                  <a:lnTo>
                    <a:pt x="9131" y="10065"/>
                  </a:lnTo>
                  <a:lnTo>
                    <a:pt x="9131" y="10029"/>
                  </a:lnTo>
                  <a:cubicBezTo>
                    <a:pt x="9139" y="9761"/>
                    <a:pt x="9044" y="9504"/>
                    <a:pt x="8874" y="9305"/>
                  </a:cubicBezTo>
                  <a:cubicBezTo>
                    <a:pt x="9215" y="8381"/>
                    <a:pt x="9349" y="7298"/>
                    <a:pt x="9269" y="6082"/>
                  </a:cubicBezTo>
                  <a:lnTo>
                    <a:pt x="9131" y="3677"/>
                  </a:lnTo>
                  <a:cubicBezTo>
                    <a:pt x="9008" y="1615"/>
                    <a:pt x="7295" y="1"/>
                    <a:pt x="523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7273862" y="3066186"/>
              <a:ext cx="49682" cy="16517"/>
            </a:xfrm>
            <a:custGeom>
              <a:rect b="b" l="l" r="r" t="t"/>
              <a:pathLst>
                <a:path extrusionOk="0" h="630" w="1895">
                  <a:moveTo>
                    <a:pt x="295" y="1"/>
                  </a:moveTo>
                  <a:cubicBezTo>
                    <a:pt x="137" y="1"/>
                    <a:pt x="1" y="206"/>
                    <a:pt x="151" y="354"/>
                  </a:cubicBezTo>
                  <a:cubicBezTo>
                    <a:pt x="328" y="528"/>
                    <a:pt x="625" y="629"/>
                    <a:pt x="948" y="629"/>
                  </a:cubicBezTo>
                  <a:cubicBezTo>
                    <a:pt x="1270" y="629"/>
                    <a:pt x="1571" y="528"/>
                    <a:pt x="1744" y="354"/>
                  </a:cubicBezTo>
                  <a:cubicBezTo>
                    <a:pt x="1895" y="206"/>
                    <a:pt x="1758" y="1"/>
                    <a:pt x="1600" y="1"/>
                  </a:cubicBezTo>
                  <a:cubicBezTo>
                    <a:pt x="1552" y="1"/>
                    <a:pt x="1503" y="20"/>
                    <a:pt x="1458" y="64"/>
                  </a:cubicBezTo>
                  <a:cubicBezTo>
                    <a:pt x="1386" y="136"/>
                    <a:pt x="1205" y="223"/>
                    <a:pt x="948" y="223"/>
                  </a:cubicBezTo>
                  <a:cubicBezTo>
                    <a:pt x="691" y="223"/>
                    <a:pt x="513" y="136"/>
                    <a:pt x="437" y="64"/>
                  </a:cubicBezTo>
                  <a:cubicBezTo>
                    <a:pt x="393" y="20"/>
                    <a:pt x="343" y="1"/>
                    <a:pt x="29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7259102" y="3026178"/>
              <a:ext cx="10749" cy="16360"/>
            </a:xfrm>
            <a:custGeom>
              <a:rect b="b" l="l" r="r" t="t"/>
              <a:pathLst>
                <a:path extrusionOk="0" h="624" w="41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420"/>
                  </a:lnTo>
                  <a:cubicBezTo>
                    <a:pt x="0" y="556"/>
                    <a:pt x="103" y="624"/>
                    <a:pt x="205" y="624"/>
                  </a:cubicBezTo>
                  <a:cubicBezTo>
                    <a:pt x="307" y="624"/>
                    <a:pt x="410" y="556"/>
                    <a:pt x="410" y="420"/>
                  </a:cubicBezTo>
                  <a:lnTo>
                    <a:pt x="410" y="203"/>
                  </a:lnTo>
                  <a:cubicBezTo>
                    <a:pt x="410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7327660" y="3026178"/>
              <a:ext cx="10749" cy="16360"/>
            </a:xfrm>
            <a:custGeom>
              <a:rect b="b" l="l" r="r" t="t"/>
              <a:pathLst>
                <a:path extrusionOk="0" h="624" w="410">
                  <a:moveTo>
                    <a:pt x="207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420"/>
                  </a:lnTo>
                  <a:cubicBezTo>
                    <a:pt x="0" y="556"/>
                    <a:pt x="103" y="624"/>
                    <a:pt x="205" y="624"/>
                  </a:cubicBezTo>
                  <a:cubicBezTo>
                    <a:pt x="307" y="624"/>
                    <a:pt x="410" y="556"/>
                    <a:pt x="410" y="420"/>
                  </a:cubicBezTo>
                  <a:lnTo>
                    <a:pt x="410" y="203"/>
                  </a:lnTo>
                  <a:cubicBezTo>
                    <a:pt x="410" y="91"/>
                    <a:pt x="319" y="0"/>
                    <a:pt x="2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7251682" y="3009085"/>
              <a:ext cx="25667" cy="10644"/>
            </a:xfrm>
            <a:custGeom>
              <a:rect b="b" l="l" r="r" t="t"/>
              <a:pathLst>
                <a:path extrusionOk="0" h="406" w="979">
                  <a:moveTo>
                    <a:pt x="273" y="0"/>
                  </a:moveTo>
                  <a:cubicBezTo>
                    <a:pt x="1" y="0"/>
                    <a:pt x="1" y="406"/>
                    <a:pt x="273" y="406"/>
                  </a:cubicBezTo>
                  <a:lnTo>
                    <a:pt x="707" y="406"/>
                  </a:lnTo>
                  <a:cubicBezTo>
                    <a:pt x="979" y="406"/>
                    <a:pt x="979" y="0"/>
                    <a:pt x="7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320162" y="3009085"/>
              <a:ext cx="25746" cy="10644"/>
            </a:xfrm>
            <a:custGeom>
              <a:rect b="b" l="l" r="r" t="t"/>
              <a:pathLst>
                <a:path extrusionOk="0" h="406" w="982">
                  <a:moveTo>
                    <a:pt x="272" y="0"/>
                  </a:moveTo>
                  <a:cubicBezTo>
                    <a:pt x="0" y="0"/>
                    <a:pt x="0" y="406"/>
                    <a:pt x="272" y="406"/>
                  </a:cubicBezTo>
                  <a:lnTo>
                    <a:pt x="710" y="406"/>
                  </a:lnTo>
                  <a:cubicBezTo>
                    <a:pt x="982" y="406"/>
                    <a:pt x="982" y="0"/>
                    <a:pt x="71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28"/>
          <p:cNvGrpSpPr/>
          <p:nvPr/>
        </p:nvGrpSpPr>
        <p:grpSpPr>
          <a:xfrm>
            <a:off x="1541374" y="3334194"/>
            <a:ext cx="747113" cy="990570"/>
            <a:chOff x="8058499" y="4286087"/>
            <a:chExt cx="280606" cy="365052"/>
          </a:xfrm>
        </p:grpSpPr>
        <p:sp>
          <p:nvSpPr>
            <p:cNvPr id="851" name="Google Shape;851;p28"/>
            <p:cNvSpPr/>
            <p:nvPr/>
          </p:nvSpPr>
          <p:spPr>
            <a:xfrm>
              <a:off x="8075016" y="4291409"/>
              <a:ext cx="247493" cy="196867"/>
            </a:xfrm>
            <a:custGeom>
              <a:rect b="b" l="l" r="r" t="t"/>
              <a:pathLst>
                <a:path extrusionOk="0" h="7509" w="9440">
                  <a:moveTo>
                    <a:pt x="3757" y="0"/>
                  </a:moveTo>
                  <a:cubicBezTo>
                    <a:pt x="1681" y="0"/>
                    <a:pt x="1" y="1681"/>
                    <a:pt x="1" y="3756"/>
                  </a:cubicBezTo>
                  <a:cubicBezTo>
                    <a:pt x="1" y="5828"/>
                    <a:pt x="1681" y="7508"/>
                    <a:pt x="3757" y="7508"/>
                  </a:cubicBezTo>
                  <a:lnTo>
                    <a:pt x="5687" y="7508"/>
                  </a:lnTo>
                  <a:cubicBezTo>
                    <a:pt x="7759" y="7508"/>
                    <a:pt x="9439" y="5828"/>
                    <a:pt x="9439" y="3756"/>
                  </a:cubicBezTo>
                  <a:cubicBezTo>
                    <a:pt x="9439" y="1681"/>
                    <a:pt x="7759" y="0"/>
                    <a:pt x="5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8063822" y="4493834"/>
              <a:ext cx="269988" cy="151878"/>
            </a:xfrm>
            <a:custGeom>
              <a:rect b="b" l="l" r="r" t="t"/>
              <a:pathLst>
                <a:path extrusionOk="0" h="5793" w="10298">
                  <a:moveTo>
                    <a:pt x="3648" y="1"/>
                  </a:moveTo>
                  <a:lnTo>
                    <a:pt x="3648" y="1022"/>
                  </a:lnTo>
                  <a:cubicBezTo>
                    <a:pt x="3648" y="1308"/>
                    <a:pt x="3459" y="1558"/>
                    <a:pt x="3184" y="1638"/>
                  </a:cubicBezTo>
                  <a:lnTo>
                    <a:pt x="1080" y="2261"/>
                  </a:lnTo>
                  <a:cubicBezTo>
                    <a:pt x="439" y="2446"/>
                    <a:pt x="1" y="3032"/>
                    <a:pt x="1" y="3699"/>
                  </a:cubicBezTo>
                  <a:lnTo>
                    <a:pt x="1" y="5792"/>
                  </a:lnTo>
                  <a:lnTo>
                    <a:pt x="10297" y="5792"/>
                  </a:lnTo>
                  <a:lnTo>
                    <a:pt x="10297" y="3699"/>
                  </a:lnTo>
                  <a:cubicBezTo>
                    <a:pt x="10297" y="3032"/>
                    <a:pt x="9855" y="2446"/>
                    <a:pt x="9218" y="2261"/>
                  </a:cubicBezTo>
                  <a:lnTo>
                    <a:pt x="7114" y="1638"/>
                  </a:lnTo>
                  <a:cubicBezTo>
                    <a:pt x="6838" y="1558"/>
                    <a:pt x="6650" y="1308"/>
                    <a:pt x="6650" y="1022"/>
                  </a:cubicBezTo>
                  <a:lnTo>
                    <a:pt x="6650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8159437" y="4493834"/>
              <a:ext cx="78731" cy="28158"/>
            </a:xfrm>
            <a:custGeom>
              <a:rect b="b" l="l" r="r" t="t"/>
              <a:pathLst>
                <a:path extrusionOk="0" h="1074" w="3003">
                  <a:moveTo>
                    <a:pt x="1" y="1"/>
                  </a:moveTo>
                  <a:lnTo>
                    <a:pt x="1" y="696"/>
                  </a:lnTo>
                  <a:cubicBezTo>
                    <a:pt x="468" y="948"/>
                    <a:pt x="984" y="1074"/>
                    <a:pt x="1500" y="1074"/>
                  </a:cubicBezTo>
                  <a:cubicBezTo>
                    <a:pt x="2017" y="1074"/>
                    <a:pt x="2534" y="948"/>
                    <a:pt x="3003" y="696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8103122" y="4358919"/>
              <a:ext cx="191283" cy="146241"/>
            </a:xfrm>
            <a:custGeom>
              <a:rect b="b" l="l" r="r" t="t"/>
              <a:pathLst>
                <a:path extrusionOk="0" h="5578" w="7296">
                  <a:moveTo>
                    <a:pt x="1718" y="0"/>
                  </a:moveTo>
                  <a:cubicBezTo>
                    <a:pt x="1479" y="0"/>
                    <a:pt x="1287" y="192"/>
                    <a:pt x="1287" y="428"/>
                  </a:cubicBezTo>
                  <a:lnTo>
                    <a:pt x="1287" y="1500"/>
                  </a:lnTo>
                  <a:cubicBezTo>
                    <a:pt x="1287" y="1739"/>
                    <a:pt x="1095" y="1931"/>
                    <a:pt x="859" y="1931"/>
                  </a:cubicBezTo>
                  <a:lnTo>
                    <a:pt x="537" y="1931"/>
                  </a:lnTo>
                  <a:cubicBezTo>
                    <a:pt x="240" y="1931"/>
                    <a:pt x="1" y="2170"/>
                    <a:pt x="1" y="2467"/>
                  </a:cubicBezTo>
                  <a:cubicBezTo>
                    <a:pt x="1" y="2764"/>
                    <a:pt x="240" y="3003"/>
                    <a:pt x="537" y="3003"/>
                  </a:cubicBezTo>
                  <a:lnTo>
                    <a:pt x="874" y="3003"/>
                  </a:lnTo>
                  <a:cubicBezTo>
                    <a:pt x="982" y="4455"/>
                    <a:pt x="2192" y="5578"/>
                    <a:pt x="3648" y="5578"/>
                  </a:cubicBezTo>
                  <a:cubicBezTo>
                    <a:pt x="5108" y="5578"/>
                    <a:pt x="6317" y="4455"/>
                    <a:pt x="6426" y="3003"/>
                  </a:cubicBezTo>
                  <a:lnTo>
                    <a:pt x="6759" y="3003"/>
                  </a:lnTo>
                  <a:cubicBezTo>
                    <a:pt x="7052" y="3003"/>
                    <a:pt x="7295" y="2764"/>
                    <a:pt x="7295" y="2467"/>
                  </a:cubicBezTo>
                  <a:cubicBezTo>
                    <a:pt x="7295" y="2170"/>
                    <a:pt x="7052" y="1931"/>
                    <a:pt x="6759" y="1931"/>
                  </a:cubicBezTo>
                  <a:lnTo>
                    <a:pt x="6437" y="1931"/>
                  </a:lnTo>
                  <a:cubicBezTo>
                    <a:pt x="6198" y="1931"/>
                    <a:pt x="6006" y="1739"/>
                    <a:pt x="6006" y="1500"/>
                  </a:cubicBezTo>
                  <a:lnTo>
                    <a:pt x="6006" y="428"/>
                  </a:lnTo>
                  <a:cubicBezTo>
                    <a:pt x="6006" y="192"/>
                    <a:pt x="5814" y="0"/>
                    <a:pt x="5578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8103122" y="4358814"/>
              <a:ext cx="146346" cy="146346"/>
            </a:xfrm>
            <a:custGeom>
              <a:rect b="b" l="l" r="r" t="t"/>
              <a:pathLst>
                <a:path extrusionOk="0" h="5582" w="5582">
                  <a:moveTo>
                    <a:pt x="5582" y="1"/>
                  </a:moveTo>
                  <a:lnTo>
                    <a:pt x="1718" y="4"/>
                  </a:lnTo>
                  <a:cubicBezTo>
                    <a:pt x="1482" y="4"/>
                    <a:pt x="1290" y="196"/>
                    <a:pt x="1290" y="432"/>
                  </a:cubicBezTo>
                  <a:lnTo>
                    <a:pt x="1290" y="1504"/>
                  </a:lnTo>
                  <a:cubicBezTo>
                    <a:pt x="1290" y="1743"/>
                    <a:pt x="1098" y="1935"/>
                    <a:pt x="859" y="1935"/>
                  </a:cubicBezTo>
                  <a:lnTo>
                    <a:pt x="541" y="1935"/>
                  </a:lnTo>
                  <a:cubicBezTo>
                    <a:pt x="244" y="1935"/>
                    <a:pt x="1" y="2174"/>
                    <a:pt x="1" y="2471"/>
                  </a:cubicBezTo>
                  <a:cubicBezTo>
                    <a:pt x="1" y="2768"/>
                    <a:pt x="244" y="3007"/>
                    <a:pt x="541" y="3007"/>
                  </a:cubicBezTo>
                  <a:lnTo>
                    <a:pt x="874" y="3007"/>
                  </a:lnTo>
                  <a:cubicBezTo>
                    <a:pt x="975" y="4480"/>
                    <a:pt x="2204" y="5582"/>
                    <a:pt x="3630" y="5582"/>
                  </a:cubicBezTo>
                  <a:cubicBezTo>
                    <a:pt x="3778" y="5582"/>
                    <a:pt x="3928" y="5570"/>
                    <a:pt x="4079" y="5546"/>
                  </a:cubicBezTo>
                  <a:cubicBezTo>
                    <a:pt x="2721" y="5336"/>
                    <a:pt x="1721" y="4166"/>
                    <a:pt x="1718" y="2793"/>
                  </a:cubicBezTo>
                  <a:lnTo>
                    <a:pt x="1718" y="1507"/>
                  </a:lnTo>
                  <a:cubicBezTo>
                    <a:pt x="1718" y="1029"/>
                    <a:pt x="2105" y="646"/>
                    <a:pt x="2580" y="646"/>
                  </a:cubicBezTo>
                  <a:lnTo>
                    <a:pt x="5155" y="646"/>
                  </a:lnTo>
                  <a:cubicBezTo>
                    <a:pt x="5390" y="646"/>
                    <a:pt x="5582" y="454"/>
                    <a:pt x="5582" y="218"/>
                  </a:cubicBezTo>
                  <a:lnTo>
                    <a:pt x="55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8238168" y="4521939"/>
              <a:ext cx="95641" cy="123773"/>
            </a:xfrm>
            <a:custGeom>
              <a:rect b="b" l="l" r="r" t="t"/>
              <a:pathLst>
                <a:path extrusionOk="0" h="4721" w="3648">
                  <a:moveTo>
                    <a:pt x="0" y="1"/>
                  </a:moveTo>
                  <a:lnTo>
                    <a:pt x="0" y="4720"/>
                  </a:lnTo>
                  <a:lnTo>
                    <a:pt x="3647" y="4720"/>
                  </a:lnTo>
                  <a:lnTo>
                    <a:pt x="3647" y="2627"/>
                  </a:lnTo>
                  <a:cubicBezTo>
                    <a:pt x="3647" y="1960"/>
                    <a:pt x="3209" y="1374"/>
                    <a:pt x="2568" y="1185"/>
                  </a:cubicBezTo>
                  <a:lnTo>
                    <a:pt x="464" y="566"/>
                  </a:lnTo>
                  <a:cubicBezTo>
                    <a:pt x="206" y="490"/>
                    <a:pt x="25" y="265"/>
                    <a:pt x="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8238168" y="4520628"/>
              <a:ext cx="44360" cy="125084"/>
            </a:xfrm>
            <a:custGeom>
              <a:rect b="b" l="l" r="r" t="t"/>
              <a:pathLst>
                <a:path extrusionOk="0" h="4771" w="1692">
                  <a:moveTo>
                    <a:pt x="0" y="0"/>
                  </a:moveTo>
                  <a:lnTo>
                    <a:pt x="0" y="4770"/>
                  </a:lnTo>
                  <a:lnTo>
                    <a:pt x="1286" y="4770"/>
                  </a:lnTo>
                  <a:lnTo>
                    <a:pt x="1655" y="3111"/>
                  </a:lnTo>
                  <a:cubicBezTo>
                    <a:pt x="1691" y="2945"/>
                    <a:pt x="1630" y="2774"/>
                    <a:pt x="1496" y="2673"/>
                  </a:cubicBezTo>
                  <a:lnTo>
                    <a:pt x="1061" y="2351"/>
                  </a:lnTo>
                  <a:cubicBezTo>
                    <a:pt x="934" y="2257"/>
                    <a:pt x="873" y="2101"/>
                    <a:pt x="895" y="1945"/>
                  </a:cubicBezTo>
                  <a:lnTo>
                    <a:pt x="1047" y="877"/>
                  </a:lnTo>
                  <a:cubicBezTo>
                    <a:pt x="1065" y="754"/>
                    <a:pt x="1029" y="630"/>
                    <a:pt x="945" y="536"/>
                  </a:cubicBezTo>
                  <a:cubicBezTo>
                    <a:pt x="771" y="341"/>
                    <a:pt x="435" y="36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8063822" y="4521939"/>
              <a:ext cx="95641" cy="123773"/>
            </a:xfrm>
            <a:custGeom>
              <a:rect b="b" l="l" r="r" t="t"/>
              <a:pathLst>
                <a:path extrusionOk="0" h="4721" w="3648">
                  <a:moveTo>
                    <a:pt x="3644" y="1"/>
                  </a:moveTo>
                  <a:cubicBezTo>
                    <a:pt x="3622" y="265"/>
                    <a:pt x="3438" y="490"/>
                    <a:pt x="3184" y="566"/>
                  </a:cubicBezTo>
                  <a:lnTo>
                    <a:pt x="1080" y="1185"/>
                  </a:lnTo>
                  <a:cubicBezTo>
                    <a:pt x="439" y="1374"/>
                    <a:pt x="1" y="1960"/>
                    <a:pt x="1" y="2627"/>
                  </a:cubicBezTo>
                  <a:lnTo>
                    <a:pt x="1" y="4720"/>
                  </a:lnTo>
                  <a:lnTo>
                    <a:pt x="3648" y="4720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8114998" y="4520628"/>
              <a:ext cx="44465" cy="125084"/>
            </a:xfrm>
            <a:custGeom>
              <a:rect b="b" l="l" r="r" t="t"/>
              <a:pathLst>
                <a:path extrusionOk="0" h="4771" w="1696">
                  <a:moveTo>
                    <a:pt x="1696" y="0"/>
                  </a:moveTo>
                  <a:cubicBezTo>
                    <a:pt x="1257" y="36"/>
                    <a:pt x="921" y="341"/>
                    <a:pt x="750" y="536"/>
                  </a:cubicBezTo>
                  <a:cubicBezTo>
                    <a:pt x="667" y="630"/>
                    <a:pt x="631" y="754"/>
                    <a:pt x="649" y="877"/>
                  </a:cubicBezTo>
                  <a:lnTo>
                    <a:pt x="801" y="1945"/>
                  </a:lnTo>
                  <a:cubicBezTo>
                    <a:pt x="823" y="2101"/>
                    <a:pt x="758" y="2257"/>
                    <a:pt x="634" y="2351"/>
                  </a:cubicBezTo>
                  <a:lnTo>
                    <a:pt x="200" y="2673"/>
                  </a:lnTo>
                  <a:cubicBezTo>
                    <a:pt x="66" y="2774"/>
                    <a:pt x="1" y="2945"/>
                    <a:pt x="40" y="3111"/>
                  </a:cubicBezTo>
                  <a:lnTo>
                    <a:pt x="406" y="4770"/>
                  </a:lnTo>
                  <a:lnTo>
                    <a:pt x="1696" y="4770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8159437" y="4564097"/>
              <a:ext cx="78731" cy="81615"/>
            </a:xfrm>
            <a:custGeom>
              <a:rect b="b" l="l" r="r" t="t"/>
              <a:pathLst>
                <a:path extrusionOk="0" h="3113" w="3003">
                  <a:moveTo>
                    <a:pt x="1" y="1"/>
                  </a:moveTo>
                  <a:lnTo>
                    <a:pt x="1" y="3112"/>
                  </a:lnTo>
                  <a:lnTo>
                    <a:pt x="3003" y="3112"/>
                  </a:lnTo>
                  <a:lnTo>
                    <a:pt x="3003" y="1"/>
                  </a:lnTo>
                  <a:cubicBezTo>
                    <a:pt x="2583" y="345"/>
                    <a:pt x="2060" y="537"/>
                    <a:pt x="1515" y="537"/>
                  </a:cubicBezTo>
                  <a:cubicBezTo>
                    <a:pt x="1510" y="537"/>
                    <a:pt x="1505" y="537"/>
                    <a:pt x="1500" y="537"/>
                  </a:cubicBezTo>
                  <a:cubicBezTo>
                    <a:pt x="1495" y="537"/>
                    <a:pt x="1490" y="537"/>
                    <a:pt x="1485" y="537"/>
                  </a:cubicBezTo>
                  <a:cubicBezTo>
                    <a:pt x="943" y="537"/>
                    <a:pt x="417" y="345"/>
                    <a:pt x="1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8159437" y="4548052"/>
              <a:ext cx="78731" cy="41450"/>
            </a:xfrm>
            <a:custGeom>
              <a:rect b="b" l="l" r="r" t="t"/>
              <a:pathLst>
                <a:path extrusionOk="0" h="1581" w="3003">
                  <a:moveTo>
                    <a:pt x="1" y="1"/>
                  </a:moveTo>
                  <a:lnTo>
                    <a:pt x="1" y="1138"/>
                  </a:lnTo>
                  <a:cubicBezTo>
                    <a:pt x="457" y="1433"/>
                    <a:pt x="979" y="1581"/>
                    <a:pt x="1502" y="1581"/>
                  </a:cubicBezTo>
                  <a:cubicBezTo>
                    <a:pt x="2024" y="1581"/>
                    <a:pt x="2547" y="1433"/>
                    <a:pt x="3003" y="1138"/>
                  </a:cubicBezTo>
                  <a:lnTo>
                    <a:pt x="3003" y="1"/>
                  </a:lnTo>
                  <a:cubicBezTo>
                    <a:pt x="2617" y="481"/>
                    <a:pt x="2060" y="721"/>
                    <a:pt x="1502" y="721"/>
                  </a:cubicBezTo>
                  <a:cubicBezTo>
                    <a:pt x="944" y="721"/>
                    <a:pt x="386" y="481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8142527" y="4409519"/>
              <a:ext cx="45042" cy="32248"/>
            </a:xfrm>
            <a:custGeom>
              <a:rect b="b" l="l" r="r" t="t"/>
              <a:pathLst>
                <a:path extrusionOk="0" h="1230" w="1718">
                  <a:moveTo>
                    <a:pt x="617" y="1"/>
                  </a:moveTo>
                  <a:cubicBezTo>
                    <a:pt x="276" y="1"/>
                    <a:pt x="1" y="276"/>
                    <a:pt x="1" y="617"/>
                  </a:cubicBezTo>
                  <a:cubicBezTo>
                    <a:pt x="1" y="967"/>
                    <a:pt x="290" y="1229"/>
                    <a:pt x="614" y="1229"/>
                  </a:cubicBezTo>
                  <a:cubicBezTo>
                    <a:pt x="685" y="1229"/>
                    <a:pt x="758" y="1216"/>
                    <a:pt x="830" y="1189"/>
                  </a:cubicBezTo>
                  <a:lnTo>
                    <a:pt x="1319" y="1008"/>
                  </a:lnTo>
                  <a:cubicBezTo>
                    <a:pt x="1558" y="917"/>
                    <a:pt x="1718" y="689"/>
                    <a:pt x="1718" y="432"/>
                  </a:cubicBezTo>
                  <a:lnTo>
                    <a:pt x="171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8210037" y="4409519"/>
              <a:ext cx="45042" cy="32248"/>
            </a:xfrm>
            <a:custGeom>
              <a:rect b="b" l="l" r="r" t="t"/>
              <a:pathLst>
                <a:path extrusionOk="0" h="1230" w="1718">
                  <a:moveTo>
                    <a:pt x="1" y="1"/>
                  </a:moveTo>
                  <a:lnTo>
                    <a:pt x="1" y="432"/>
                  </a:lnTo>
                  <a:cubicBezTo>
                    <a:pt x="1" y="689"/>
                    <a:pt x="160" y="917"/>
                    <a:pt x="399" y="1008"/>
                  </a:cubicBezTo>
                  <a:lnTo>
                    <a:pt x="885" y="1189"/>
                  </a:lnTo>
                  <a:cubicBezTo>
                    <a:pt x="957" y="1216"/>
                    <a:pt x="1031" y="1229"/>
                    <a:pt x="1103" y="1229"/>
                  </a:cubicBezTo>
                  <a:cubicBezTo>
                    <a:pt x="1428" y="1229"/>
                    <a:pt x="1715" y="967"/>
                    <a:pt x="1718" y="617"/>
                  </a:cubicBezTo>
                  <a:cubicBezTo>
                    <a:pt x="1718" y="276"/>
                    <a:pt x="1442" y="1"/>
                    <a:pt x="110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8174276" y="4454691"/>
              <a:ext cx="49079" cy="16386"/>
            </a:xfrm>
            <a:custGeom>
              <a:rect b="b" l="l" r="r" t="t"/>
              <a:pathLst>
                <a:path extrusionOk="0" h="625" w="1872">
                  <a:moveTo>
                    <a:pt x="293" y="0"/>
                  </a:moveTo>
                  <a:cubicBezTo>
                    <a:pt x="135" y="0"/>
                    <a:pt x="1" y="206"/>
                    <a:pt x="148" y="353"/>
                  </a:cubicBezTo>
                  <a:cubicBezTo>
                    <a:pt x="322" y="523"/>
                    <a:pt x="615" y="625"/>
                    <a:pt x="934" y="625"/>
                  </a:cubicBezTo>
                  <a:cubicBezTo>
                    <a:pt x="1256" y="625"/>
                    <a:pt x="1550" y="520"/>
                    <a:pt x="1724" y="353"/>
                  </a:cubicBezTo>
                  <a:cubicBezTo>
                    <a:pt x="1871" y="206"/>
                    <a:pt x="1736" y="0"/>
                    <a:pt x="1579" y="0"/>
                  </a:cubicBezTo>
                  <a:cubicBezTo>
                    <a:pt x="1531" y="0"/>
                    <a:pt x="1482" y="19"/>
                    <a:pt x="1437" y="63"/>
                  </a:cubicBezTo>
                  <a:cubicBezTo>
                    <a:pt x="1361" y="136"/>
                    <a:pt x="1188" y="219"/>
                    <a:pt x="934" y="219"/>
                  </a:cubicBezTo>
                  <a:cubicBezTo>
                    <a:pt x="684" y="219"/>
                    <a:pt x="507" y="136"/>
                    <a:pt x="434" y="63"/>
                  </a:cubicBezTo>
                  <a:cubicBezTo>
                    <a:pt x="390" y="19"/>
                    <a:pt x="340" y="0"/>
                    <a:pt x="29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8154115" y="4606648"/>
              <a:ext cx="10671" cy="44386"/>
            </a:xfrm>
            <a:custGeom>
              <a:rect b="b" l="l" r="r" t="t"/>
              <a:pathLst>
                <a:path extrusionOk="0" h="1693" w="407">
                  <a:moveTo>
                    <a:pt x="204" y="1"/>
                  </a:moveTo>
                  <a:cubicBezTo>
                    <a:pt x="91" y="1"/>
                    <a:pt x="1" y="91"/>
                    <a:pt x="1" y="203"/>
                  </a:cubicBezTo>
                  <a:lnTo>
                    <a:pt x="1" y="1489"/>
                  </a:lnTo>
                  <a:cubicBezTo>
                    <a:pt x="1" y="1625"/>
                    <a:pt x="102" y="1693"/>
                    <a:pt x="204" y="1693"/>
                  </a:cubicBezTo>
                  <a:cubicBezTo>
                    <a:pt x="305" y="1693"/>
                    <a:pt x="406" y="1625"/>
                    <a:pt x="406" y="1489"/>
                  </a:cubicBezTo>
                  <a:lnTo>
                    <a:pt x="406" y="203"/>
                  </a:lnTo>
                  <a:cubicBezTo>
                    <a:pt x="406" y="91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35133" y="4404118"/>
              <a:ext cx="127365" cy="43023"/>
            </a:xfrm>
            <a:custGeom>
              <a:rect b="b" l="l" r="r" t="t"/>
              <a:pathLst>
                <a:path extrusionOk="0" h="1641" w="4858">
                  <a:moveTo>
                    <a:pt x="1793" y="406"/>
                  </a:moveTo>
                  <a:lnTo>
                    <a:pt x="1793" y="634"/>
                  </a:lnTo>
                  <a:lnTo>
                    <a:pt x="1797" y="634"/>
                  </a:lnTo>
                  <a:cubicBezTo>
                    <a:pt x="1793" y="808"/>
                    <a:pt x="1688" y="960"/>
                    <a:pt x="1529" y="1022"/>
                  </a:cubicBezTo>
                  <a:lnTo>
                    <a:pt x="1044" y="1203"/>
                  </a:lnTo>
                  <a:cubicBezTo>
                    <a:pt x="995" y="1220"/>
                    <a:pt x="947" y="1228"/>
                    <a:pt x="899" y="1228"/>
                  </a:cubicBezTo>
                  <a:cubicBezTo>
                    <a:pt x="679" y="1228"/>
                    <a:pt x="486" y="1054"/>
                    <a:pt x="486" y="815"/>
                  </a:cubicBezTo>
                  <a:cubicBezTo>
                    <a:pt x="486" y="591"/>
                    <a:pt x="670" y="406"/>
                    <a:pt x="899" y="406"/>
                  </a:cubicBezTo>
                  <a:lnTo>
                    <a:pt x="938" y="406"/>
                  </a:lnTo>
                  <a:lnTo>
                    <a:pt x="938" y="609"/>
                  </a:lnTo>
                  <a:cubicBezTo>
                    <a:pt x="938" y="745"/>
                    <a:pt x="1040" y="813"/>
                    <a:pt x="1141" y="813"/>
                  </a:cubicBezTo>
                  <a:cubicBezTo>
                    <a:pt x="1243" y="813"/>
                    <a:pt x="1344" y="745"/>
                    <a:pt x="1344" y="609"/>
                  </a:cubicBezTo>
                  <a:lnTo>
                    <a:pt x="1344" y="406"/>
                  </a:lnTo>
                  <a:close/>
                  <a:moveTo>
                    <a:pt x="3959" y="410"/>
                  </a:moveTo>
                  <a:cubicBezTo>
                    <a:pt x="4187" y="410"/>
                    <a:pt x="4372" y="594"/>
                    <a:pt x="4372" y="819"/>
                  </a:cubicBezTo>
                  <a:cubicBezTo>
                    <a:pt x="4372" y="957"/>
                    <a:pt x="4303" y="1083"/>
                    <a:pt x="4194" y="1159"/>
                  </a:cubicBezTo>
                  <a:lnTo>
                    <a:pt x="4194" y="1156"/>
                  </a:lnTo>
                  <a:cubicBezTo>
                    <a:pt x="4126" y="1204"/>
                    <a:pt x="4043" y="1229"/>
                    <a:pt x="3960" y="1229"/>
                  </a:cubicBezTo>
                  <a:cubicBezTo>
                    <a:pt x="3911" y="1229"/>
                    <a:pt x="3863" y="1220"/>
                    <a:pt x="3818" y="1203"/>
                  </a:cubicBezTo>
                  <a:lnTo>
                    <a:pt x="3329" y="1022"/>
                  </a:lnTo>
                  <a:cubicBezTo>
                    <a:pt x="3169" y="960"/>
                    <a:pt x="3064" y="808"/>
                    <a:pt x="3064" y="634"/>
                  </a:cubicBezTo>
                  <a:lnTo>
                    <a:pt x="3064" y="410"/>
                  </a:lnTo>
                  <a:lnTo>
                    <a:pt x="3514" y="410"/>
                  </a:lnTo>
                  <a:lnTo>
                    <a:pt x="3514" y="612"/>
                  </a:lnTo>
                  <a:cubicBezTo>
                    <a:pt x="3514" y="748"/>
                    <a:pt x="3615" y="816"/>
                    <a:pt x="3716" y="816"/>
                  </a:cubicBezTo>
                  <a:cubicBezTo>
                    <a:pt x="3818" y="816"/>
                    <a:pt x="3919" y="748"/>
                    <a:pt x="3919" y="612"/>
                  </a:cubicBezTo>
                  <a:lnTo>
                    <a:pt x="3919" y="410"/>
                  </a:lnTo>
                  <a:close/>
                  <a:moveTo>
                    <a:pt x="899" y="0"/>
                  </a:moveTo>
                  <a:cubicBezTo>
                    <a:pt x="388" y="0"/>
                    <a:pt x="0" y="464"/>
                    <a:pt x="91" y="967"/>
                  </a:cubicBezTo>
                  <a:cubicBezTo>
                    <a:pt x="163" y="1370"/>
                    <a:pt x="513" y="1640"/>
                    <a:pt x="895" y="1640"/>
                  </a:cubicBezTo>
                  <a:cubicBezTo>
                    <a:pt x="991" y="1640"/>
                    <a:pt x="1089" y="1623"/>
                    <a:pt x="1185" y="1587"/>
                  </a:cubicBezTo>
                  <a:lnTo>
                    <a:pt x="1674" y="1406"/>
                  </a:lnTo>
                  <a:cubicBezTo>
                    <a:pt x="1992" y="1286"/>
                    <a:pt x="2202" y="978"/>
                    <a:pt x="2202" y="638"/>
                  </a:cubicBezTo>
                  <a:lnTo>
                    <a:pt x="2202" y="413"/>
                  </a:lnTo>
                  <a:lnTo>
                    <a:pt x="2652" y="413"/>
                  </a:lnTo>
                  <a:lnTo>
                    <a:pt x="2652" y="638"/>
                  </a:lnTo>
                  <a:cubicBezTo>
                    <a:pt x="2655" y="978"/>
                    <a:pt x="2865" y="1286"/>
                    <a:pt x="3184" y="1406"/>
                  </a:cubicBezTo>
                  <a:lnTo>
                    <a:pt x="3669" y="1587"/>
                  </a:lnTo>
                  <a:cubicBezTo>
                    <a:pt x="3765" y="1623"/>
                    <a:pt x="3863" y="1640"/>
                    <a:pt x="3959" y="1640"/>
                  </a:cubicBezTo>
                  <a:cubicBezTo>
                    <a:pt x="4341" y="1640"/>
                    <a:pt x="4691" y="1370"/>
                    <a:pt x="4763" y="967"/>
                  </a:cubicBezTo>
                  <a:cubicBezTo>
                    <a:pt x="4857" y="464"/>
                    <a:pt x="4470" y="0"/>
                    <a:pt x="395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058499" y="4286087"/>
              <a:ext cx="280606" cy="365052"/>
            </a:xfrm>
            <a:custGeom>
              <a:rect b="b" l="l" r="r" t="t"/>
              <a:pathLst>
                <a:path extrusionOk="0" h="13924" w="10703">
                  <a:moveTo>
                    <a:pt x="6317" y="406"/>
                  </a:moveTo>
                  <a:cubicBezTo>
                    <a:pt x="7965" y="406"/>
                    <a:pt x="9395" y="1543"/>
                    <a:pt x="9772" y="3144"/>
                  </a:cubicBezTo>
                  <a:cubicBezTo>
                    <a:pt x="10149" y="4749"/>
                    <a:pt x="9374" y="6404"/>
                    <a:pt x="7896" y="7135"/>
                  </a:cubicBezTo>
                  <a:cubicBezTo>
                    <a:pt x="8113" y="6784"/>
                    <a:pt x="8255" y="6393"/>
                    <a:pt x="8313" y="5984"/>
                  </a:cubicBezTo>
                  <a:lnTo>
                    <a:pt x="8432" y="5984"/>
                  </a:lnTo>
                  <a:cubicBezTo>
                    <a:pt x="8823" y="5984"/>
                    <a:pt x="9160" y="5694"/>
                    <a:pt x="9196" y="5321"/>
                  </a:cubicBezTo>
                  <a:cubicBezTo>
                    <a:pt x="9240" y="4883"/>
                    <a:pt x="8899" y="4506"/>
                    <a:pt x="8461" y="4506"/>
                  </a:cubicBezTo>
                  <a:lnTo>
                    <a:pt x="8139" y="4506"/>
                  </a:lnTo>
                  <a:cubicBezTo>
                    <a:pt x="8012" y="4506"/>
                    <a:pt x="7914" y="4405"/>
                    <a:pt x="7914" y="4278"/>
                  </a:cubicBezTo>
                  <a:lnTo>
                    <a:pt x="7914" y="3206"/>
                  </a:lnTo>
                  <a:cubicBezTo>
                    <a:pt x="7914" y="2855"/>
                    <a:pt x="7628" y="2572"/>
                    <a:pt x="7280" y="2572"/>
                  </a:cubicBezTo>
                  <a:lnTo>
                    <a:pt x="7063" y="2572"/>
                  </a:lnTo>
                  <a:cubicBezTo>
                    <a:pt x="6791" y="2572"/>
                    <a:pt x="6791" y="2981"/>
                    <a:pt x="7063" y="2981"/>
                  </a:cubicBezTo>
                  <a:lnTo>
                    <a:pt x="7284" y="2981"/>
                  </a:lnTo>
                  <a:cubicBezTo>
                    <a:pt x="7407" y="2981"/>
                    <a:pt x="7509" y="3079"/>
                    <a:pt x="7509" y="3206"/>
                  </a:cubicBezTo>
                  <a:lnTo>
                    <a:pt x="7509" y="4278"/>
                  </a:lnTo>
                  <a:cubicBezTo>
                    <a:pt x="7509" y="4629"/>
                    <a:pt x="7791" y="4912"/>
                    <a:pt x="8142" y="4912"/>
                  </a:cubicBezTo>
                  <a:lnTo>
                    <a:pt x="8461" y="4912"/>
                  </a:lnTo>
                  <a:cubicBezTo>
                    <a:pt x="8657" y="4912"/>
                    <a:pt x="8809" y="5082"/>
                    <a:pt x="8791" y="5281"/>
                  </a:cubicBezTo>
                  <a:cubicBezTo>
                    <a:pt x="8773" y="5448"/>
                    <a:pt x="8613" y="5578"/>
                    <a:pt x="8428" y="5578"/>
                  </a:cubicBezTo>
                  <a:lnTo>
                    <a:pt x="8342" y="5578"/>
                  </a:lnTo>
                  <a:lnTo>
                    <a:pt x="8342" y="5567"/>
                  </a:lnTo>
                  <a:cubicBezTo>
                    <a:pt x="8342" y="5455"/>
                    <a:pt x="8247" y="5364"/>
                    <a:pt x="8135" y="5364"/>
                  </a:cubicBezTo>
                  <a:cubicBezTo>
                    <a:pt x="8023" y="5364"/>
                    <a:pt x="7932" y="5455"/>
                    <a:pt x="7932" y="5567"/>
                  </a:cubicBezTo>
                  <a:cubicBezTo>
                    <a:pt x="7932" y="6994"/>
                    <a:pt x="6777" y="8153"/>
                    <a:pt x="5350" y="8153"/>
                  </a:cubicBezTo>
                  <a:cubicBezTo>
                    <a:pt x="3919" y="8153"/>
                    <a:pt x="2764" y="6994"/>
                    <a:pt x="2764" y="5567"/>
                  </a:cubicBezTo>
                  <a:cubicBezTo>
                    <a:pt x="2764" y="5431"/>
                    <a:pt x="2662" y="5363"/>
                    <a:pt x="2559" y="5363"/>
                  </a:cubicBezTo>
                  <a:cubicBezTo>
                    <a:pt x="2457" y="5363"/>
                    <a:pt x="2355" y="5431"/>
                    <a:pt x="2355" y="5567"/>
                  </a:cubicBezTo>
                  <a:lnTo>
                    <a:pt x="2355" y="5578"/>
                  </a:lnTo>
                  <a:lnTo>
                    <a:pt x="2239" y="5578"/>
                  </a:lnTo>
                  <a:cubicBezTo>
                    <a:pt x="2040" y="5578"/>
                    <a:pt x="1888" y="5408"/>
                    <a:pt x="1909" y="5212"/>
                  </a:cubicBezTo>
                  <a:cubicBezTo>
                    <a:pt x="1924" y="5046"/>
                    <a:pt x="2083" y="4915"/>
                    <a:pt x="2272" y="4915"/>
                  </a:cubicBezTo>
                  <a:lnTo>
                    <a:pt x="2561" y="4915"/>
                  </a:lnTo>
                  <a:cubicBezTo>
                    <a:pt x="2913" y="4915"/>
                    <a:pt x="3195" y="4629"/>
                    <a:pt x="3195" y="4281"/>
                  </a:cubicBezTo>
                  <a:lnTo>
                    <a:pt x="3195" y="3209"/>
                  </a:lnTo>
                  <a:cubicBezTo>
                    <a:pt x="3195" y="3083"/>
                    <a:pt x="3296" y="2981"/>
                    <a:pt x="3420" y="2981"/>
                  </a:cubicBezTo>
                  <a:lnTo>
                    <a:pt x="6208" y="2981"/>
                  </a:lnTo>
                  <a:cubicBezTo>
                    <a:pt x="6480" y="2981"/>
                    <a:pt x="6480" y="2576"/>
                    <a:pt x="6208" y="2576"/>
                  </a:cubicBezTo>
                  <a:lnTo>
                    <a:pt x="3420" y="2576"/>
                  </a:lnTo>
                  <a:cubicBezTo>
                    <a:pt x="3072" y="2576"/>
                    <a:pt x="2786" y="2858"/>
                    <a:pt x="2786" y="3209"/>
                  </a:cubicBezTo>
                  <a:lnTo>
                    <a:pt x="2786" y="4281"/>
                  </a:lnTo>
                  <a:cubicBezTo>
                    <a:pt x="2786" y="4405"/>
                    <a:pt x="2688" y="4506"/>
                    <a:pt x="2561" y="4506"/>
                  </a:cubicBezTo>
                  <a:lnTo>
                    <a:pt x="2272" y="4506"/>
                  </a:lnTo>
                  <a:cubicBezTo>
                    <a:pt x="1877" y="4506"/>
                    <a:pt x="1540" y="4799"/>
                    <a:pt x="1504" y="5172"/>
                  </a:cubicBezTo>
                  <a:cubicBezTo>
                    <a:pt x="1460" y="5607"/>
                    <a:pt x="1801" y="5987"/>
                    <a:pt x="2239" y="5987"/>
                  </a:cubicBezTo>
                  <a:lnTo>
                    <a:pt x="2387" y="5987"/>
                  </a:lnTo>
                  <a:cubicBezTo>
                    <a:pt x="2445" y="6397"/>
                    <a:pt x="2587" y="6788"/>
                    <a:pt x="2804" y="7139"/>
                  </a:cubicBezTo>
                  <a:cubicBezTo>
                    <a:pt x="1598" y="6534"/>
                    <a:pt x="838" y="5304"/>
                    <a:pt x="837" y="3957"/>
                  </a:cubicBezTo>
                  <a:lnTo>
                    <a:pt x="837" y="3957"/>
                  </a:lnTo>
                  <a:cubicBezTo>
                    <a:pt x="838" y="1995"/>
                    <a:pt x="2428" y="410"/>
                    <a:pt x="4387" y="406"/>
                  </a:cubicBezTo>
                  <a:close/>
                  <a:moveTo>
                    <a:pt x="6650" y="8262"/>
                  </a:moveTo>
                  <a:lnTo>
                    <a:pt x="6650" y="9920"/>
                  </a:lnTo>
                  <a:cubicBezTo>
                    <a:pt x="6306" y="10313"/>
                    <a:pt x="5828" y="10510"/>
                    <a:pt x="5350" y="10510"/>
                  </a:cubicBezTo>
                  <a:cubicBezTo>
                    <a:pt x="4873" y="10510"/>
                    <a:pt x="4396" y="10313"/>
                    <a:pt x="4053" y="9920"/>
                  </a:cubicBezTo>
                  <a:lnTo>
                    <a:pt x="4053" y="8262"/>
                  </a:lnTo>
                  <a:cubicBezTo>
                    <a:pt x="4459" y="8457"/>
                    <a:pt x="4901" y="8559"/>
                    <a:pt x="5350" y="8559"/>
                  </a:cubicBezTo>
                  <a:cubicBezTo>
                    <a:pt x="5799" y="8559"/>
                    <a:pt x="6245" y="8457"/>
                    <a:pt x="6650" y="8262"/>
                  </a:cubicBezTo>
                  <a:close/>
                  <a:moveTo>
                    <a:pt x="6650" y="10478"/>
                  </a:moveTo>
                  <a:lnTo>
                    <a:pt x="6650" y="11014"/>
                  </a:lnTo>
                  <a:cubicBezTo>
                    <a:pt x="6255" y="11246"/>
                    <a:pt x="5806" y="11369"/>
                    <a:pt x="5350" y="11369"/>
                  </a:cubicBezTo>
                  <a:cubicBezTo>
                    <a:pt x="4894" y="11369"/>
                    <a:pt x="4448" y="11246"/>
                    <a:pt x="4053" y="11018"/>
                  </a:cubicBezTo>
                  <a:lnTo>
                    <a:pt x="4053" y="10478"/>
                  </a:lnTo>
                  <a:cubicBezTo>
                    <a:pt x="4436" y="10772"/>
                    <a:pt x="4893" y="10918"/>
                    <a:pt x="5350" y="10918"/>
                  </a:cubicBezTo>
                  <a:cubicBezTo>
                    <a:pt x="5808" y="10918"/>
                    <a:pt x="6266" y="10772"/>
                    <a:pt x="6650" y="10478"/>
                  </a:cubicBezTo>
                  <a:close/>
                  <a:moveTo>
                    <a:pt x="4387" y="1"/>
                  </a:moveTo>
                  <a:cubicBezTo>
                    <a:pt x="2406" y="1"/>
                    <a:pt x="729" y="1464"/>
                    <a:pt x="464" y="3427"/>
                  </a:cubicBezTo>
                  <a:cubicBezTo>
                    <a:pt x="196" y="5390"/>
                    <a:pt x="1424" y="7244"/>
                    <a:pt x="3333" y="7773"/>
                  </a:cubicBezTo>
                  <a:cubicBezTo>
                    <a:pt x="3430" y="7863"/>
                    <a:pt x="3536" y="7947"/>
                    <a:pt x="3644" y="8023"/>
                  </a:cubicBezTo>
                  <a:lnTo>
                    <a:pt x="3644" y="8772"/>
                  </a:lnTo>
                  <a:cubicBezTo>
                    <a:pt x="3228" y="8870"/>
                    <a:pt x="2913" y="9164"/>
                    <a:pt x="2750" y="9345"/>
                  </a:cubicBezTo>
                  <a:cubicBezTo>
                    <a:pt x="2692" y="9413"/>
                    <a:pt x="2648" y="9489"/>
                    <a:pt x="2623" y="9576"/>
                  </a:cubicBezTo>
                  <a:lnTo>
                    <a:pt x="1221" y="9986"/>
                  </a:lnTo>
                  <a:cubicBezTo>
                    <a:pt x="501" y="10203"/>
                    <a:pt x="4" y="10866"/>
                    <a:pt x="1" y="11623"/>
                  </a:cubicBezTo>
                  <a:lnTo>
                    <a:pt x="1" y="13716"/>
                  </a:lnTo>
                  <a:cubicBezTo>
                    <a:pt x="1" y="13852"/>
                    <a:pt x="102" y="13920"/>
                    <a:pt x="204" y="13920"/>
                  </a:cubicBezTo>
                  <a:cubicBezTo>
                    <a:pt x="305" y="13920"/>
                    <a:pt x="406" y="13852"/>
                    <a:pt x="406" y="13716"/>
                  </a:cubicBezTo>
                  <a:lnTo>
                    <a:pt x="406" y="11623"/>
                  </a:lnTo>
                  <a:cubicBezTo>
                    <a:pt x="410" y="11047"/>
                    <a:pt x="787" y="10543"/>
                    <a:pt x="1337" y="10377"/>
                  </a:cubicBezTo>
                  <a:lnTo>
                    <a:pt x="2623" y="10000"/>
                  </a:lnTo>
                  <a:lnTo>
                    <a:pt x="2753" y="10920"/>
                  </a:lnTo>
                  <a:cubicBezTo>
                    <a:pt x="2764" y="11003"/>
                    <a:pt x="2732" y="11083"/>
                    <a:pt x="2666" y="11134"/>
                  </a:cubicBezTo>
                  <a:lnTo>
                    <a:pt x="2232" y="11460"/>
                  </a:lnTo>
                  <a:cubicBezTo>
                    <a:pt x="2033" y="11608"/>
                    <a:pt x="1938" y="11858"/>
                    <a:pt x="1993" y="12101"/>
                  </a:cubicBezTo>
                  <a:lnTo>
                    <a:pt x="2362" y="13763"/>
                  </a:lnTo>
                  <a:cubicBezTo>
                    <a:pt x="2388" y="13873"/>
                    <a:pt x="2472" y="13922"/>
                    <a:pt x="2557" y="13922"/>
                  </a:cubicBezTo>
                  <a:cubicBezTo>
                    <a:pt x="2676" y="13922"/>
                    <a:pt x="2796" y="13827"/>
                    <a:pt x="2760" y="13673"/>
                  </a:cubicBezTo>
                  <a:lnTo>
                    <a:pt x="2395" y="12014"/>
                  </a:lnTo>
                  <a:cubicBezTo>
                    <a:pt x="2373" y="11927"/>
                    <a:pt x="2406" y="11836"/>
                    <a:pt x="2478" y="11782"/>
                  </a:cubicBezTo>
                  <a:lnTo>
                    <a:pt x="2913" y="11460"/>
                  </a:lnTo>
                  <a:cubicBezTo>
                    <a:pt x="3094" y="11318"/>
                    <a:pt x="3191" y="11090"/>
                    <a:pt x="3159" y="10862"/>
                  </a:cubicBezTo>
                  <a:lnTo>
                    <a:pt x="3007" y="9794"/>
                  </a:lnTo>
                  <a:cubicBezTo>
                    <a:pt x="2996" y="9732"/>
                    <a:pt x="3014" y="9667"/>
                    <a:pt x="3057" y="9616"/>
                  </a:cubicBezTo>
                  <a:cubicBezTo>
                    <a:pt x="3170" y="9489"/>
                    <a:pt x="3380" y="9290"/>
                    <a:pt x="3644" y="9196"/>
                  </a:cubicBezTo>
                  <a:lnTo>
                    <a:pt x="3644" y="11572"/>
                  </a:lnTo>
                  <a:cubicBezTo>
                    <a:pt x="3644" y="11708"/>
                    <a:pt x="3746" y="11776"/>
                    <a:pt x="3849" y="11776"/>
                  </a:cubicBezTo>
                  <a:cubicBezTo>
                    <a:pt x="3951" y="11776"/>
                    <a:pt x="4053" y="11708"/>
                    <a:pt x="4053" y="11572"/>
                  </a:cubicBezTo>
                  <a:lnTo>
                    <a:pt x="4053" y="11478"/>
                  </a:lnTo>
                  <a:cubicBezTo>
                    <a:pt x="4463" y="11677"/>
                    <a:pt x="4906" y="11777"/>
                    <a:pt x="5350" y="11777"/>
                  </a:cubicBezTo>
                  <a:cubicBezTo>
                    <a:pt x="5794" y="11777"/>
                    <a:pt x="6237" y="11677"/>
                    <a:pt x="6647" y="11478"/>
                  </a:cubicBezTo>
                  <a:lnTo>
                    <a:pt x="6647" y="13716"/>
                  </a:lnTo>
                  <a:cubicBezTo>
                    <a:pt x="6647" y="13852"/>
                    <a:pt x="6749" y="13920"/>
                    <a:pt x="6851" y="13920"/>
                  </a:cubicBezTo>
                  <a:cubicBezTo>
                    <a:pt x="6954" y="13920"/>
                    <a:pt x="7056" y="13852"/>
                    <a:pt x="7056" y="13716"/>
                  </a:cubicBezTo>
                  <a:lnTo>
                    <a:pt x="7056" y="9196"/>
                  </a:lnTo>
                  <a:cubicBezTo>
                    <a:pt x="7320" y="9287"/>
                    <a:pt x="7530" y="9489"/>
                    <a:pt x="7643" y="9616"/>
                  </a:cubicBezTo>
                  <a:cubicBezTo>
                    <a:pt x="7686" y="9667"/>
                    <a:pt x="7704" y="9732"/>
                    <a:pt x="7697" y="9794"/>
                  </a:cubicBezTo>
                  <a:lnTo>
                    <a:pt x="7545" y="10862"/>
                  </a:lnTo>
                  <a:cubicBezTo>
                    <a:pt x="7512" y="11090"/>
                    <a:pt x="7606" y="11318"/>
                    <a:pt x="7791" y="11460"/>
                  </a:cubicBezTo>
                  <a:lnTo>
                    <a:pt x="8226" y="11782"/>
                  </a:lnTo>
                  <a:cubicBezTo>
                    <a:pt x="8294" y="11836"/>
                    <a:pt x="8327" y="11927"/>
                    <a:pt x="8309" y="12010"/>
                  </a:cubicBezTo>
                  <a:lnTo>
                    <a:pt x="7940" y="13673"/>
                  </a:lnTo>
                  <a:cubicBezTo>
                    <a:pt x="7906" y="13827"/>
                    <a:pt x="8026" y="13922"/>
                    <a:pt x="8144" y="13922"/>
                  </a:cubicBezTo>
                  <a:cubicBezTo>
                    <a:pt x="8229" y="13922"/>
                    <a:pt x="8312" y="13873"/>
                    <a:pt x="8338" y="13763"/>
                  </a:cubicBezTo>
                  <a:lnTo>
                    <a:pt x="8707" y="12101"/>
                  </a:lnTo>
                  <a:cubicBezTo>
                    <a:pt x="8762" y="11858"/>
                    <a:pt x="8667" y="11608"/>
                    <a:pt x="8468" y="11460"/>
                  </a:cubicBezTo>
                  <a:lnTo>
                    <a:pt x="8037" y="11134"/>
                  </a:lnTo>
                  <a:cubicBezTo>
                    <a:pt x="7972" y="11083"/>
                    <a:pt x="7936" y="11003"/>
                    <a:pt x="7947" y="10924"/>
                  </a:cubicBezTo>
                  <a:lnTo>
                    <a:pt x="8081" y="10004"/>
                  </a:lnTo>
                  <a:lnTo>
                    <a:pt x="9363" y="10380"/>
                  </a:lnTo>
                  <a:cubicBezTo>
                    <a:pt x="9913" y="10543"/>
                    <a:pt x="10294" y="11050"/>
                    <a:pt x="10294" y="11626"/>
                  </a:cubicBezTo>
                  <a:lnTo>
                    <a:pt x="10294" y="13720"/>
                  </a:lnTo>
                  <a:cubicBezTo>
                    <a:pt x="10294" y="13855"/>
                    <a:pt x="10396" y="13923"/>
                    <a:pt x="10498" y="13923"/>
                  </a:cubicBezTo>
                  <a:cubicBezTo>
                    <a:pt x="10601" y="13923"/>
                    <a:pt x="10703" y="13855"/>
                    <a:pt x="10703" y="13720"/>
                  </a:cubicBezTo>
                  <a:lnTo>
                    <a:pt x="10703" y="11623"/>
                  </a:lnTo>
                  <a:cubicBezTo>
                    <a:pt x="10699" y="10866"/>
                    <a:pt x="10203" y="10203"/>
                    <a:pt x="9479" y="9986"/>
                  </a:cubicBezTo>
                  <a:lnTo>
                    <a:pt x="8081" y="9576"/>
                  </a:lnTo>
                  <a:cubicBezTo>
                    <a:pt x="8052" y="9489"/>
                    <a:pt x="8008" y="9413"/>
                    <a:pt x="7950" y="9345"/>
                  </a:cubicBezTo>
                  <a:cubicBezTo>
                    <a:pt x="7791" y="9164"/>
                    <a:pt x="7476" y="8870"/>
                    <a:pt x="7056" y="8772"/>
                  </a:cubicBezTo>
                  <a:lnTo>
                    <a:pt x="7056" y="8023"/>
                  </a:lnTo>
                  <a:cubicBezTo>
                    <a:pt x="7164" y="7947"/>
                    <a:pt x="7270" y="7863"/>
                    <a:pt x="7371" y="7773"/>
                  </a:cubicBezTo>
                  <a:cubicBezTo>
                    <a:pt x="9276" y="7244"/>
                    <a:pt x="10504" y="5390"/>
                    <a:pt x="10236" y="3427"/>
                  </a:cubicBezTo>
                  <a:cubicBezTo>
                    <a:pt x="9971" y="1464"/>
                    <a:pt x="8294" y="1"/>
                    <a:pt x="631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28"/>
          <p:cNvGrpSpPr/>
          <p:nvPr/>
        </p:nvGrpSpPr>
        <p:grpSpPr>
          <a:xfrm>
            <a:off x="4324492" y="3334202"/>
            <a:ext cx="824298" cy="1017294"/>
            <a:chOff x="4905714" y="2431198"/>
            <a:chExt cx="284958" cy="365053"/>
          </a:xfrm>
        </p:grpSpPr>
        <p:sp>
          <p:nvSpPr>
            <p:cNvPr id="869" name="Google Shape;869;p28"/>
            <p:cNvSpPr/>
            <p:nvPr/>
          </p:nvSpPr>
          <p:spPr>
            <a:xfrm>
              <a:off x="4951568" y="2436599"/>
              <a:ext cx="193249" cy="131455"/>
            </a:xfrm>
            <a:custGeom>
              <a:rect b="b" l="l" r="r" t="t"/>
              <a:pathLst>
                <a:path extrusionOk="0" h="5014" w="7371">
                  <a:moveTo>
                    <a:pt x="3064" y="1"/>
                  </a:moveTo>
                  <a:cubicBezTo>
                    <a:pt x="1330" y="1"/>
                    <a:pt x="0" y="1547"/>
                    <a:pt x="265" y="3264"/>
                  </a:cubicBezTo>
                  <a:lnTo>
                    <a:pt x="533" y="5013"/>
                  </a:lnTo>
                  <a:lnTo>
                    <a:pt x="6838" y="5013"/>
                  </a:lnTo>
                  <a:lnTo>
                    <a:pt x="7106" y="3264"/>
                  </a:lnTo>
                  <a:cubicBezTo>
                    <a:pt x="7371" y="1547"/>
                    <a:pt x="6041" y="1"/>
                    <a:pt x="43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4911115" y="2630871"/>
              <a:ext cx="274261" cy="160032"/>
            </a:xfrm>
            <a:custGeom>
              <a:rect b="b" l="l" r="r" t="t"/>
              <a:pathLst>
                <a:path extrusionOk="0" h="6104" w="10461">
                  <a:moveTo>
                    <a:pt x="3706" y="1"/>
                  </a:moveTo>
                  <a:lnTo>
                    <a:pt x="3706" y="1037"/>
                  </a:lnTo>
                  <a:cubicBezTo>
                    <a:pt x="3706" y="1326"/>
                    <a:pt x="3514" y="1580"/>
                    <a:pt x="3235" y="1663"/>
                  </a:cubicBezTo>
                  <a:lnTo>
                    <a:pt x="939" y="2341"/>
                  </a:lnTo>
                  <a:cubicBezTo>
                    <a:pt x="381" y="2504"/>
                    <a:pt x="1" y="3014"/>
                    <a:pt x="1" y="3594"/>
                  </a:cubicBezTo>
                  <a:lnTo>
                    <a:pt x="1" y="6104"/>
                  </a:lnTo>
                  <a:lnTo>
                    <a:pt x="10460" y="6104"/>
                  </a:lnTo>
                  <a:lnTo>
                    <a:pt x="10460" y="3594"/>
                  </a:lnTo>
                  <a:cubicBezTo>
                    <a:pt x="10460" y="3014"/>
                    <a:pt x="10080" y="2504"/>
                    <a:pt x="9522" y="2341"/>
                  </a:cubicBezTo>
                  <a:lnTo>
                    <a:pt x="7226" y="1663"/>
                  </a:lnTo>
                  <a:cubicBezTo>
                    <a:pt x="6947" y="1580"/>
                    <a:pt x="6755" y="1326"/>
                    <a:pt x="6755" y="1037"/>
                  </a:cubicBezTo>
                  <a:lnTo>
                    <a:pt x="675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4911010" y="2674471"/>
              <a:ext cx="274366" cy="116432"/>
            </a:xfrm>
            <a:custGeom>
              <a:rect b="b" l="l" r="r" t="t"/>
              <a:pathLst>
                <a:path extrusionOk="0" h="4441" w="10465">
                  <a:moveTo>
                    <a:pt x="7230" y="0"/>
                  </a:moveTo>
                  <a:cubicBezTo>
                    <a:pt x="7288" y="29"/>
                    <a:pt x="7349" y="58"/>
                    <a:pt x="7411" y="80"/>
                  </a:cubicBezTo>
                  <a:lnTo>
                    <a:pt x="5231" y="735"/>
                  </a:lnTo>
                  <a:lnTo>
                    <a:pt x="3054" y="80"/>
                  </a:lnTo>
                  <a:cubicBezTo>
                    <a:pt x="3116" y="58"/>
                    <a:pt x="3177" y="29"/>
                    <a:pt x="3239" y="0"/>
                  </a:cubicBezTo>
                  <a:lnTo>
                    <a:pt x="3239" y="0"/>
                  </a:lnTo>
                  <a:lnTo>
                    <a:pt x="943" y="674"/>
                  </a:lnTo>
                  <a:cubicBezTo>
                    <a:pt x="385" y="841"/>
                    <a:pt x="1" y="1351"/>
                    <a:pt x="1" y="1931"/>
                  </a:cubicBezTo>
                  <a:lnTo>
                    <a:pt x="1" y="4441"/>
                  </a:lnTo>
                  <a:lnTo>
                    <a:pt x="10464" y="4441"/>
                  </a:lnTo>
                  <a:lnTo>
                    <a:pt x="10464" y="1931"/>
                  </a:lnTo>
                  <a:cubicBezTo>
                    <a:pt x="10464" y="1351"/>
                    <a:pt x="10080" y="841"/>
                    <a:pt x="9526" y="678"/>
                  </a:cubicBezTo>
                  <a:lnTo>
                    <a:pt x="72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4979674" y="2679216"/>
              <a:ext cx="137144" cy="111687"/>
            </a:xfrm>
            <a:custGeom>
              <a:rect b="b" l="l" r="r" t="t"/>
              <a:pathLst>
                <a:path extrusionOk="0" h="4260" w="5231">
                  <a:moveTo>
                    <a:pt x="768" y="0"/>
                  </a:moveTo>
                  <a:lnTo>
                    <a:pt x="511" y="261"/>
                  </a:lnTo>
                  <a:cubicBezTo>
                    <a:pt x="182" y="587"/>
                    <a:pt x="0" y="1033"/>
                    <a:pt x="0" y="1493"/>
                  </a:cubicBezTo>
                  <a:lnTo>
                    <a:pt x="0" y="4260"/>
                  </a:lnTo>
                  <a:lnTo>
                    <a:pt x="5230" y="4260"/>
                  </a:lnTo>
                  <a:lnTo>
                    <a:pt x="5230" y="1493"/>
                  </a:lnTo>
                  <a:cubicBezTo>
                    <a:pt x="5230" y="1033"/>
                    <a:pt x="5046" y="587"/>
                    <a:pt x="4720" y="261"/>
                  </a:cubicBezTo>
                  <a:lnTo>
                    <a:pt x="4459" y="0"/>
                  </a:lnTo>
                  <a:lnTo>
                    <a:pt x="2615" y="337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4983082" y="2679216"/>
              <a:ext cx="130222" cy="51884"/>
            </a:xfrm>
            <a:custGeom>
              <a:rect b="b" l="l" r="r" t="t"/>
              <a:pathLst>
                <a:path extrusionOk="0" h="1979" w="4967">
                  <a:moveTo>
                    <a:pt x="638" y="0"/>
                  </a:moveTo>
                  <a:lnTo>
                    <a:pt x="381" y="261"/>
                  </a:lnTo>
                  <a:cubicBezTo>
                    <a:pt x="218" y="424"/>
                    <a:pt x="88" y="616"/>
                    <a:pt x="1" y="826"/>
                  </a:cubicBezTo>
                  <a:lnTo>
                    <a:pt x="751" y="1681"/>
                  </a:lnTo>
                  <a:cubicBezTo>
                    <a:pt x="922" y="1879"/>
                    <a:pt x="1163" y="1979"/>
                    <a:pt x="1404" y="1979"/>
                  </a:cubicBezTo>
                  <a:cubicBezTo>
                    <a:pt x="1627" y="1979"/>
                    <a:pt x="1850" y="1894"/>
                    <a:pt x="2022" y="1724"/>
                  </a:cubicBezTo>
                  <a:lnTo>
                    <a:pt x="2485" y="1261"/>
                  </a:lnTo>
                  <a:lnTo>
                    <a:pt x="2945" y="1724"/>
                  </a:lnTo>
                  <a:cubicBezTo>
                    <a:pt x="3117" y="1894"/>
                    <a:pt x="3340" y="1979"/>
                    <a:pt x="3563" y="1979"/>
                  </a:cubicBezTo>
                  <a:cubicBezTo>
                    <a:pt x="3805" y="1979"/>
                    <a:pt x="4047" y="1879"/>
                    <a:pt x="4220" y="1681"/>
                  </a:cubicBezTo>
                  <a:lnTo>
                    <a:pt x="4966" y="826"/>
                  </a:lnTo>
                  <a:cubicBezTo>
                    <a:pt x="4879" y="616"/>
                    <a:pt x="4749" y="424"/>
                    <a:pt x="4590" y="261"/>
                  </a:cubicBezTo>
                  <a:lnTo>
                    <a:pt x="4329" y="0"/>
                  </a:lnTo>
                  <a:lnTo>
                    <a:pt x="2485" y="33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5031034" y="2716523"/>
              <a:ext cx="34319" cy="74379"/>
            </a:xfrm>
            <a:custGeom>
              <a:rect b="b" l="l" r="r" t="t"/>
              <a:pathLst>
                <a:path extrusionOk="0" h="2837" w="1309">
                  <a:moveTo>
                    <a:pt x="341" y="1"/>
                  </a:moveTo>
                  <a:lnTo>
                    <a:pt x="1" y="2837"/>
                  </a:lnTo>
                  <a:lnTo>
                    <a:pt x="1308" y="2837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5025240" y="2688051"/>
              <a:ext cx="45802" cy="34292"/>
            </a:xfrm>
            <a:custGeom>
              <a:rect b="b" l="l" r="r" t="t"/>
              <a:pathLst>
                <a:path extrusionOk="0" h="1308" w="1747">
                  <a:moveTo>
                    <a:pt x="1" y="0"/>
                  </a:moveTo>
                  <a:lnTo>
                    <a:pt x="388" y="1156"/>
                  </a:lnTo>
                  <a:cubicBezTo>
                    <a:pt x="417" y="1246"/>
                    <a:pt x="501" y="1308"/>
                    <a:pt x="595" y="1308"/>
                  </a:cubicBezTo>
                  <a:lnTo>
                    <a:pt x="1153" y="1308"/>
                  </a:lnTo>
                  <a:cubicBezTo>
                    <a:pt x="1247" y="1304"/>
                    <a:pt x="1330" y="1246"/>
                    <a:pt x="1359" y="1156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5008146" y="2630871"/>
              <a:ext cx="80094" cy="28577"/>
            </a:xfrm>
            <a:custGeom>
              <a:rect b="b" l="l" r="r" t="t"/>
              <a:pathLst>
                <a:path extrusionOk="0" h="1090" w="3055">
                  <a:moveTo>
                    <a:pt x="1" y="1"/>
                  </a:moveTo>
                  <a:lnTo>
                    <a:pt x="1" y="704"/>
                  </a:lnTo>
                  <a:cubicBezTo>
                    <a:pt x="477" y="961"/>
                    <a:pt x="1002" y="1089"/>
                    <a:pt x="1528" y="1089"/>
                  </a:cubicBezTo>
                  <a:cubicBezTo>
                    <a:pt x="2053" y="1089"/>
                    <a:pt x="2578" y="961"/>
                    <a:pt x="3054" y="704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4989348" y="2663643"/>
              <a:ext cx="58806" cy="50285"/>
            </a:xfrm>
            <a:custGeom>
              <a:rect b="b" l="l" r="r" t="t"/>
              <a:pathLst>
                <a:path extrusionOk="0" h="1918" w="2243">
                  <a:moveTo>
                    <a:pt x="577" y="0"/>
                  </a:moveTo>
                  <a:lnTo>
                    <a:pt x="1" y="699"/>
                  </a:lnTo>
                  <a:lnTo>
                    <a:pt x="1004" y="1844"/>
                  </a:lnTo>
                  <a:cubicBezTo>
                    <a:pt x="1047" y="1893"/>
                    <a:pt x="1107" y="1917"/>
                    <a:pt x="1167" y="1917"/>
                  </a:cubicBezTo>
                  <a:cubicBezTo>
                    <a:pt x="1222" y="1917"/>
                    <a:pt x="1277" y="1896"/>
                    <a:pt x="1319" y="1855"/>
                  </a:cubicBezTo>
                  <a:lnTo>
                    <a:pt x="2243" y="931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5048232" y="2663643"/>
              <a:ext cx="58885" cy="50285"/>
            </a:xfrm>
            <a:custGeom>
              <a:rect b="b" l="l" r="r" t="t"/>
              <a:pathLst>
                <a:path extrusionOk="0" h="1918" w="2246">
                  <a:moveTo>
                    <a:pt x="1670" y="0"/>
                  </a:moveTo>
                  <a:lnTo>
                    <a:pt x="0" y="931"/>
                  </a:lnTo>
                  <a:lnTo>
                    <a:pt x="928" y="1855"/>
                  </a:lnTo>
                  <a:cubicBezTo>
                    <a:pt x="969" y="1896"/>
                    <a:pt x="1024" y="1917"/>
                    <a:pt x="1080" y="1917"/>
                  </a:cubicBezTo>
                  <a:cubicBezTo>
                    <a:pt x="1139" y="1917"/>
                    <a:pt x="1199" y="1893"/>
                    <a:pt x="1243" y="1844"/>
                  </a:cubicBezTo>
                  <a:lnTo>
                    <a:pt x="2246" y="699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4940085" y="2647965"/>
              <a:ext cx="68087" cy="142938"/>
            </a:xfrm>
            <a:custGeom>
              <a:rect b="b" l="l" r="r" t="t"/>
              <a:pathLst>
                <a:path extrusionOk="0" h="5452" w="2597">
                  <a:moveTo>
                    <a:pt x="2597" y="1"/>
                  </a:moveTo>
                  <a:cubicBezTo>
                    <a:pt x="2597" y="1"/>
                    <a:pt x="1000" y="399"/>
                    <a:pt x="482" y="1964"/>
                  </a:cubicBezTo>
                  <a:cubicBezTo>
                    <a:pt x="435" y="2091"/>
                    <a:pt x="453" y="2235"/>
                    <a:pt x="529" y="2351"/>
                  </a:cubicBezTo>
                  <a:lnTo>
                    <a:pt x="851" y="2837"/>
                  </a:lnTo>
                  <a:lnTo>
                    <a:pt x="149" y="3539"/>
                  </a:lnTo>
                  <a:cubicBezTo>
                    <a:pt x="44" y="3644"/>
                    <a:pt x="0" y="3796"/>
                    <a:pt x="33" y="3941"/>
                  </a:cubicBezTo>
                  <a:lnTo>
                    <a:pt x="417" y="5452"/>
                  </a:lnTo>
                  <a:lnTo>
                    <a:pt x="1510" y="5452"/>
                  </a:lnTo>
                  <a:lnTo>
                    <a:pt x="1510" y="2685"/>
                  </a:lnTo>
                  <a:cubicBezTo>
                    <a:pt x="1510" y="2225"/>
                    <a:pt x="1692" y="1779"/>
                    <a:pt x="2021" y="1453"/>
                  </a:cubicBezTo>
                  <a:lnTo>
                    <a:pt x="2278" y="1192"/>
                  </a:lnTo>
                  <a:cubicBezTo>
                    <a:pt x="2481" y="990"/>
                    <a:pt x="2597" y="711"/>
                    <a:pt x="2597" y="421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5088214" y="2647965"/>
              <a:ext cx="68087" cy="142938"/>
            </a:xfrm>
            <a:custGeom>
              <a:rect b="b" l="l" r="r" t="t"/>
              <a:pathLst>
                <a:path extrusionOk="0" h="5452" w="2597">
                  <a:moveTo>
                    <a:pt x="0" y="1"/>
                  </a:moveTo>
                  <a:lnTo>
                    <a:pt x="0" y="421"/>
                  </a:lnTo>
                  <a:cubicBezTo>
                    <a:pt x="0" y="711"/>
                    <a:pt x="116" y="990"/>
                    <a:pt x="319" y="1192"/>
                  </a:cubicBezTo>
                  <a:lnTo>
                    <a:pt x="580" y="1453"/>
                  </a:lnTo>
                  <a:cubicBezTo>
                    <a:pt x="906" y="1779"/>
                    <a:pt x="1090" y="2221"/>
                    <a:pt x="1090" y="2685"/>
                  </a:cubicBezTo>
                  <a:lnTo>
                    <a:pt x="1090" y="5452"/>
                  </a:lnTo>
                  <a:lnTo>
                    <a:pt x="2180" y="5452"/>
                  </a:lnTo>
                  <a:lnTo>
                    <a:pt x="2564" y="3941"/>
                  </a:lnTo>
                  <a:cubicBezTo>
                    <a:pt x="2597" y="3796"/>
                    <a:pt x="2550" y="3644"/>
                    <a:pt x="2445" y="3539"/>
                  </a:cubicBezTo>
                  <a:lnTo>
                    <a:pt x="1742" y="2837"/>
                  </a:lnTo>
                  <a:lnTo>
                    <a:pt x="2068" y="2351"/>
                  </a:lnTo>
                  <a:cubicBezTo>
                    <a:pt x="2141" y="2235"/>
                    <a:pt x="2159" y="2091"/>
                    <a:pt x="2115" y="1964"/>
                  </a:cubicBezTo>
                  <a:cubicBezTo>
                    <a:pt x="1594" y="39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4951096" y="2493780"/>
              <a:ext cx="194298" cy="148627"/>
            </a:xfrm>
            <a:custGeom>
              <a:rect b="b" l="l" r="r" t="t"/>
              <a:pathLst>
                <a:path extrusionOk="0" h="5669" w="7411">
                  <a:moveTo>
                    <a:pt x="2365" y="0"/>
                  </a:moveTo>
                  <a:cubicBezTo>
                    <a:pt x="1598" y="0"/>
                    <a:pt x="1029" y="706"/>
                    <a:pt x="1196" y="1456"/>
                  </a:cubicBezTo>
                  <a:cubicBezTo>
                    <a:pt x="1253" y="1713"/>
                    <a:pt x="1054" y="1960"/>
                    <a:pt x="790" y="1960"/>
                  </a:cubicBezTo>
                  <a:lnTo>
                    <a:pt x="544" y="1960"/>
                  </a:lnTo>
                  <a:cubicBezTo>
                    <a:pt x="243" y="1960"/>
                    <a:pt x="0" y="2202"/>
                    <a:pt x="0" y="2503"/>
                  </a:cubicBezTo>
                  <a:cubicBezTo>
                    <a:pt x="0" y="2807"/>
                    <a:pt x="243" y="3050"/>
                    <a:pt x="544" y="3050"/>
                  </a:cubicBezTo>
                  <a:lnTo>
                    <a:pt x="880" y="3050"/>
                  </a:lnTo>
                  <a:cubicBezTo>
                    <a:pt x="993" y="4527"/>
                    <a:pt x="2224" y="5668"/>
                    <a:pt x="3705" y="5668"/>
                  </a:cubicBezTo>
                  <a:cubicBezTo>
                    <a:pt x="5187" y="5668"/>
                    <a:pt x="6414" y="4527"/>
                    <a:pt x="6527" y="3050"/>
                  </a:cubicBezTo>
                  <a:lnTo>
                    <a:pt x="6864" y="3050"/>
                  </a:lnTo>
                  <a:cubicBezTo>
                    <a:pt x="7164" y="3050"/>
                    <a:pt x="7410" y="2807"/>
                    <a:pt x="7410" y="2503"/>
                  </a:cubicBezTo>
                  <a:cubicBezTo>
                    <a:pt x="7410" y="2202"/>
                    <a:pt x="7164" y="1960"/>
                    <a:pt x="6864" y="1960"/>
                  </a:cubicBezTo>
                  <a:lnTo>
                    <a:pt x="6617" y="1960"/>
                  </a:lnTo>
                  <a:cubicBezTo>
                    <a:pt x="6353" y="1960"/>
                    <a:pt x="6157" y="1713"/>
                    <a:pt x="6215" y="1456"/>
                  </a:cubicBezTo>
                  <a:cubicBezTo>
                    <a:pt x="6378" y="706"/>
                    <a:pt x="5810" y="0"/>
                    <a:pt x="5045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4950231" y="2493675"/>
              <a:ext cx="132294" cy="148653"/>
            </a:xfrm>
            <a:custGeom>
              <a:rect b="b" l="l" r="r" t="t"/>
              <a:pathLst>
                <a:path extrusionOk="0" h="5670" w="5046">
                  <a:moveTo>
                    <a:pt x="2398" y="1"/>
                  </a:moveTo>
                  <a:cubicBezTo>
                    <a:pt x="1631" y="1"/>
                    <a:pt x="1062" y="714"/>
                    <a:pt x="1229" y="1460"/>
                  </a:cubicBezTo>
                  <a:cubicBezTo>
                    <a:pt x="1286" y="1721"/>
                    <a:pt x="1087" y="1964"/>
                    <a:pt x="823" y="1964"/>
                  </a:cubicBezTo>
                  <a:lnTo>
                    <a:pt x="609" y="1964"/>
                  </a:lnTo>
                  <a:cubicBezTo>
                    <a:pt x="323" y="1964"/>
                    <a:pt x="66" y="2170"/>
                    <a:pt x="33" y="2452"/>
                  </a:cubicBezTo>
                  <a:cubicBezTo>
                    <a:pt x="1" y="2775"/>
                    <a:pt x="254" y="3054"/>
                    <a:pt x="577" y="3054"/>
                  </a:cubicBezTo>
                  <a:lnTo>
                    <a:pt x="917" y="3054"/>
                  </a:lnTo>
                  <a:cubicBezTo>
                    <a:pt x="1019" y="4549"/>
                    <a:pt x="2266" y="5670"/>
                    <a:pt x="3716" y="5670"/>
                  </a:cubicBezTo>
                  <a:cubicBezTo>
                    <a:pt x="3868" y="5670"/>
                    <a:pt x="4022" y="5658"/>
                    <a:pt x="4177" y="5632"/>
                  </a:cubicBezTo>
                  <a:cubicBezTo>
                    <a:pt x="2793" y="5422"/>
                    <a:pt x="1775" y="4234"/>
                    <a:pt x="1775" y="2836"/>
                  </a:cubicBezTo>
                  <a:lnTo>
                    <a:pt x="1775" y="1746"/>
                  </a:lnTo>
                  <a:cubicBezTo>
                    <a:pt x="1775" y="1145"/>
                    <a:pt x="2264" y="656"/>
                    <a:pt x="2866" y="656"/>
                  </a:cubicBezTo>
                  <a:lnTo>
                    <a:pt x="4390" y="656"/>
                  </a:lnTo>
                  <a:cubicBezTo>
                    <a:pt x="4752" y="656"/>
                    <a:pt x="5046" y="363"/>
                    <a:pt x="504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5014910" y="2436599"/>
              <a:ext cx="115488" cy="39929"/>
            </a:xfrm>
            <a:custGeom>
              <a:rect b="b" l="l" r="r" t="t"/>
              <a:pathLst>
                <a:path extrusionOk="0" h="1523" w="4405">
                  <a:moveTo>
                    <a:pt x="1900" y="1"/>
                  </a:moveTo>
                  <a:cubicBezTo>
                    <a:pt x="1897" y="1"/>
                    <a:pt x="1894" y="1"/>
                    <a:pt x="1891" y="1"/>
                  </a:cubicBezTo>
                  <a:lnTo>
                    <a:pt x="648" y="1"/>
                  </a:lnTo>
                  <a:cubicBezTo>
                    <a:pt x="431" y="1"/>
                    <a:pt x="214" y="26"/>
                    <a:pt x="0" y="73"/>
                  </a:cubicBezTo>
                  <a:cubicBezTo>
                    <a:pt x="40" y="888"/>
                    <a:pt x="710" y="1522"/>
                    <a:pt x="1521" y="1522"/>
                  </a:cubicBezTo>
                  <a:lnTo>
                    <a:pt x="4404" y="1522"/>
                  </a:lnTo>
                  <a:cubicBezTo>
                    <a:pt x="3917" y="590"/>
                    <a:pt x="2954" y="1"/>
                    <a:pt x="190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4974273" y="2739805"/>
              <a:ext cx="10749" cy="56446"/>
            </a:xfrm>
            <a:custGeom>
              <a:rect b="b" l="l" r="r" t="t"/>
              <a:pathLst>
                <a:path extrusionOk="0" h="2153" w="410">
                  <a:moveTo>
                    <a:pt x="206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1949"/>
                  </a:lnTo>
                  <a:cubicBezTo>
                    <a:pt x="0" y="2084"/>
                    <a:pt x="102" y="2152"/>
                    <a:pt x="205" y="2152"/>
                  </a:cubicBezTo>
                  <a:cubicBezTo>
                    <a:pt x="307" y="2152"/>
                    <a:pt x="409" y="2084"/>
                    <a:pt x="409" y="1949"/>
                  </a:cubicBezTo>
                  <a:lnTo>
                    <a:pt x="409" y="203"/>
                  </a:lnTo>
                  <a:cubicBezTo>
                    <a:pt x="409" y="91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5111469" y="2739805"/>
              <a:ext cx="10671" cy="56446"/>
            </a:xfrm>
            <a:custGeom>
              <a:rect b="b" l="l" r="r" t="t"/>
              <a:pathLst>
                <a:path extrusionOk="0" h="2153" w="407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1949"/>
                  </a:lnTo>
                  <a:cubicBezTo>
                    <a:pt x="0" y="2084"/>
                    <a:pt x="102" y="2152"/>
                    <a:pt x="203" y="2152"/>
                  </a:cubicBezTo>
                  <a:cubicBezTo>
                    <a:pt x="305" y="2152"/>
                    <a:pt x="406" y="2084"/>
                    <a:pt x="406" y="1949"/>
                  </a:cubicBezTo>
                  <a:lnTo>
                    <a:pt x="406" y="203"/>
                  </a:lnTo>
                  <a:cubicBezTo>
                    <a:pt x="406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4905714" y="2431198"/>
              <a:ext cx="284958" cy="365026"/>
            </a:xfrm>
            <a:custGeom>
              <a:rect b="b" l="l" r="r" t="t"/>
              <a:pathLst>
                <a:path extrusionOk="0" h="13923" w="10869">
                  <a:moveTo>
                    <a:pt x="5954" y="410"/>
                  </a:moveTo>
                  <a:cubicBezTo>
                    <a:pt x="7599" y="410"/>
                    <a:pt x="8837" y="1898"/>
                    <a:pt x="8540" y="3517"/>
                  </a:cubicBezTo>
                  <a:lnTo>
                    <a:pt x="8424" y="4144"/>
                  </a:lnTo>
                  <a:lnTo>
                    <a:pt x="8319" y="4144"/>
                  </a:lnTo>
                  <a:cubicBezTo>
                    <a:pt x="8182" y="4144"/>
                    <a:pt x="8073" y="4024"/>
                    <a:pt x="8087" y="3887"/>
                  </a:cubicBezTo>
                  <a:lnTo>
                    <a:pt x="8120" y="3619"/>
                  </a:lnTo>
                  <a:cubicBezTo>
                    <a:pt x="8203" y="2851"/>
                    <a:pt x="7602" y="2181"/>
                    <a:pt x="6834" y="2181"/>
                  </a:cubicBezTo>
                  <a:lnTo>
                    <a:pt x="6744" y="2181"/>
                  </a:lnTo>
                  <a:cubicBezTo>
                    <a:pt x="6472" y="2181"/>
                    <a:pt x="6472" y="2590"/>
                    <a:pt x="6744" y="2590"/>
                  </a:cubicBezTo>
                  <a:lnTo>
                    <a:pt x="6834" y="2590"/>
                  </a:lnTo>
                  <a:cubicBezTo>
                    <a:pt x="7359" y="2590"/>
                    <a:pt x="7772" y="3046"/>
                    <a:pt x="7714" y="3571"/>
                  </a:cubicBezTo>
                  <a:lnTo>
                    <a:pt x="7682" y="3839"/>
                  </a:lnTo>
                  <a:cubicBezTo>
                    <a:pt x="7642" y="4220"/>
                    <a:pt x="7935" y="4549"/>
                    <a:pt x="8316" y="4549"/>
                  </a:cubicBezTo>
                  <a:lnTo>
                    <a:pt x="8595" y="4549"/>
                  </a:lnTo>
                  <a:cubicBezTo>
                    <a:pt x="8797" y="4549"/>
                    <a:pt x="8953" y="4727"/>
                    <a:pt x="8931" y="4926"/>
                  </a:cubicBezTo>
                  <a:cubicBezTo>
                    <a:pt x="8913" y="5100"/>
                    <a:pt x="8750" y="5234"/>
                    <a:pt x="8562" y="5234"/>
                  </a:cubicBezTo>
                  <a:lnTo>
                    <a:pt x="8471" y="5234"/>
                  </a:lnTo>
                  <a:lnTo>
                    <a:pt x="8471" y="5219"/>
                  </a:lnTo>
                  <a:cubicBezTo>
                    <a:pt x="8471" y="5107"/>
                    <a:pt x="8381" y="5017"/>
                    <a:pt x="8269" y="5017"/>
                  </a:cubicBezTo>
                  <a:cubicBezTo>
                    <a:pt x="8156" y="5017"/>
                    <a:pt x="8062" y="5107"/>
                    <a:pt x="8062" y="5219"/>
                  </a:cubicBezTo>
                  <a:cubicBezTo>
                    <a:pt x="8062" y="6672"/>
                    <a:pt x="6885" y="7849"/>
                    <a:pt x="5433" y="7849"/>
                  </a:cubicBezTo>
                  <a:cubicBezTo>
                    <a:pt x="3984" y="7849"/>
                    <a:pt x="2807" y="6672"/>
                    <a:pt x="2803" y="5219"/>
                  </a:cubicBezTo>
                  <a:lnTo>
                    <a:pt x="2807" y="5219"/>
                  </a:lnTo>
                  <a:cubicBezTo>
                    <a:pt x="2807" y="5084"/>
                    <a:pt x="2706" y="5016"/>
                    <a:pt x="2604" y="5016"/>
                  </a:cubicBezTo>
                  <a:cubicBezTo>
                    <a:pt x="2503" y="5016"/>
                    <a:pt x="2401" y="5084"/>
                    <a:pt x="2401" y="5219"/>
                  </a:cubicBezTo>
                  <a:lnTo>
                    <a:pt x="2401" y="5230"/>
                  </a:lnTo>
                  <a:lnTo>
                    <a:pt x="2278" y="5230"/>
                  </a:lnTo>
                  <a:cubicBezTo>
                    <a:pt x="2276" y="5230"/>
                    <a:pt x="2274" y="5230"/>
                    <a:pt x="2272" y="5230"/>
                  </a:cubicBezTo>
                  <a:cubicBezTo>
                    <a:pt x="2072" y="5230"/>
                    <a:pt x="1916" y="5054"/>
                    <a:pt x="1938" y="4854"/>
                  </a:cubicBezTo>
                  <a:cubicBezTo>
                    <a:pt x="1956" y="4683"/>
                    <a:pt x="2119" y="4549"/>
                    <a:pt x="2307" y="4549"/>
                  </a:cubicBezTo>
                  <a:lnTo>
                    <a:pt x="2553" y="4549"/>
                  </a:lnTo>
                  <a:cubicBezTo>
                    <a:pt x="2934" y="4549"/>
                    <a:pt x="3227" y="4220"/>
                    <a:pt x="3187" y="3839"/>
                  </a:cubicBezTo>
                  <a:lnTo>
                    <a:pt x="3155" y="3571"/>
                  </a:lnTo>
                  <a:cubicBezTo>
                    <a:pt x="3097" y="3046"/>
                    <a:pt x="3510" y="2590"/>
                    <a:pt x="4038" y="2590"/>
                  </a:cubicBezTo>
                  <a:lnTo>
                    <a:pt x="5871" y="2590"/>
                  </a:lnTo>
                  <a:cubicBezTo>
                    <a:pt x="6143" y="2590"/>
                    <a:pt x="6143" y="2181"/>
                    <a:pt x="5871" y="2181"/>
                  </a:cubicBezTo>
                  <a:lnTo>
                    <a:pt x="4038" y="2181"/>
                  </a:lnTo>
                  <a:cubicBezTo>
                    <a:pt x="3267" y="2181"/>
                    <a:pt x="2666" y="2851"/>
                    <a:pt x="2753" y="3619"/>
                  </a:cubicBezTo>
                  <a:lnTo>
                    <a:pt x="2782" y="3887"/>
                  </a:lnTo>
                  <a:cubicBezTo>
                    <a:pt x="2796" y="4024"/>
                    <a:pt x="2687" y="4144"/>
                    <a:pt x="2550" y="4144"/>
                  </a:cubicBezTo>
                  <a:lnTo>
                    <a:pt x="2340" y="4144"/>
                  </a:lnTo>
                  <a:lnTo>
                    <a:pt x="2231" y="3448"/>
                  </a:lnTo>
                  <a:cubicBezTo>
                    <a:pt x="1978" y="1855"/>
                    <a:pt x="3213" y="410"/>
                    <a:pt x="4828" y="410"/>
                  </a:cubicBezTo>
                  <a:close/>
                  <a:moveTo>
                    <a:pt x="6758" y="7954"/>
                  </a:moveTo>
                  <a:lnTo>
                    <a:pt x="6758" y="8653"/>
                  </a:lnTo>
                  <a:cubicBezTo>
                    <a:pt x="6758" y="8700"/>
                    <a:pt x="6762" y="8751"/>
                    <a:pt x="6766" y="8801"/>
                  </a:cubicBezTo>
                  <a:lnTo>
                    <a:pt x="5436" y="9562"/>
                  </a:lnTo>
                  <a:lnTo>
                    <a:pt x="4107" y="8801"/>
                  </a:lnTo>
                  <a:cubicBezTo>
                    <a:pt x="4111" y="8751"/>
                    <a:pt x="4114" y="8700"/>
                    <a:pt x="4114" y="8653"/>
                  </a:cubicBezTo>
                  <a:lnTo>
                    <a:pt x="4114" y="7954"/>
                  </a:lnTo>
                  <a:cubicBezTo>
                    <a:pt x="4527" y="8153"/>
                    <a:pt x="4976" y="8254"/>
                    <a:pt x="5436" y="8254"/>
                  </a:cubicBezTo>
                  <a:cubicBezTo>
                    <a:pt x="5893" y="8254"/>
                    <a:pt x="6345" y="8153"/>
                    <a:pt x="6758" y="7954"/>
                  </a:cubicBezTo>
                  <a:close/>
                  <a:moveTo>
                    <a:pt x="6881" y="9207"/>
                  </a:moveTo>
                  <a:cubicBezTo>
                    <a:pt x="6947" y="9341"/>
                    <a:pt x="7034" y="9464"/>
                    <a:pt x="7139" y="9569"/>
                  </a:cubicBezTo>
                  <a:lnTo>
                    <a:pt x="7258" y="9689"/>
                  </a:lnTo>
                  <a:lnTo>
                    <a:pt x="6675" y="10388"/>
                  </a:lnTo>
                  <a:cubicBezTo>
                    <a:pt x="6629" y="10443"/>
                    <a:pt x="6563" y="10471"/>
                    <a:pt x="6497" y="10471"/>
                  </a:cubicBezTo>
                  <a:cubicBezTo>
                    <a:pt x="6438" y="10471"/>
                    <a:pt x="6379" y="10448"/>
                    <a:pt x="6335" y="10402"/>
                  </a:cubicBezTo>
                  <a:lnTo>
                    <a:pt x="5770" y="9841"/>
                  </a:lnTo>
                  <a:lnTo>
                    <a:pt x="6881" y="9207"/>
                  </a:lnTo>
                  <a:close/>
                  <a:moveTo>
                    <a:pt x="3991" y="9203"/>
                  </a:moveTo>
                  <a:lnTo>
                    <a:pt x="5103" y="9837"/>
                  </a:lnTo>
                  <a:lnTo>
                    <a:pt x="4542" y="10402"/>
                  </a:lnTo>
                  <a:cubicBezTo>
                    <a:pt x="4498" y="10446"/>
                    <a:pt x="4438" y="10471"/>
                    <a:pt x="4377" y="10471"/>
                  </a:cubicBezTo>
                  <a:cubicBezTo>
                    <a:pt x="4373" y="10471"/>
                    <a:pt x="4368" y="10471"/>
                    <a:pt x="4364" y="10471"/>
                  </a:cubicBezTo>
                  <a:cubicBezTo>
                    <a:pt x="4299" y="10467"/>
                    <a:pt x="4238" y="10438"/>
                    <a:pt x="4198" y="10388"/>
                  </a:cubicBezTo>
                  <a:lnTo>
                    <a:pt x="3615" y="9689"/>
                  </a:lnTo>
                  <a:lnTo>
                    <a:pt x="3738" y="9565"/>
                  </a:lnTo>
                  <a:cubicBezTo>
                    <a:pt x="3843" y="9460"/>
                    <a:pt x="3930" y="9337"/>
                    <a:pt x="3991" y="9203"/>
                  </a:cubicBezTo>
                  <a:close/>
                  <a:moveTo>
                    <a:pt x="5436" y="10083"/>
                  </a:moveTo>
                  <a:lnTo>
                    <a:pt x="5860" y="10503"/>
                  </a:lnTo>
                  <a:lnTo>
                    <a:pt x="5780" y="10742"/>
                  </a:lnTo>
                  <a:cubicBezTo>
                    <a:pt x="5748" y="10837"/>
                    <a:pt x="5661" y="10898"/>
                    <a:pt x="5560" y="10898"/>
                  </a:cubicBezTo>
                  <a:lnTo>
                    <a:pt x="5317" y="10898"/>
                  </a:lnTo>
                  <a:cubicBezTo>
                    <a:pt x="5215" y="10898"/>
                    <a:pt x="5129" y="10837"/>
                    <a:pt x="5096" y="10742"/>
                  </a:cubicBezTo>
                  <a:lnTo>
                    <a:pt x="5016" y="10503"/>
                  </a:lnTo>
                  <a:lnTo>
                    <a:pt x="5436" y="10083"/>
                  </a:lnTo>
                  <a:close/>
                  <a:moveTo>
                    <a:pt x="4828" y="0"/>
                  </a:moveTo>
                  <a:cubicBezTo>
                    <a:pt x="2959" y="0"/>
                    <a:pt x="1536" y="1666"/>
                    <a:pt x="1826" y="3514"/>
                  </a:cubicBezTo>
                  <a:lnTo>
                    <a:pt x="1941" y="4231"/>
                  </a:lnTo>
                  <a:cubicBezTo>
                    <a:pt x="1630" y="4383"/>
                    <a:pt x="1471" y="4730"/>
                    <a:pt x="1550" y="5067"/>
                  </a:cubicBezTo>
                  <a:cubicBezTo>
                    <a:pt x="1626" y="5404"/>
                    <a:pt x="1927" y="5639"/>
                    <a:pt x="2275" y="5639"/>
                  </a:cubicBezTo>
                  <a:lnTo>
                    <a:pt x="2427" y="5639"/>
                  </a:lnTo>
                  <a:cubicBezTo>
                    <a:pt x="2546" y="6480"/>
                    <a:pt x="3006" y="7229"/>
                    <a:pt x="3705" y="7715"/>
                  </a:cubicBezTo>
                  <a:lnTo>
                    <a:pt x="3705" y="8081"/>
                  </a:lnTo>
                  <a:cubicBezTo>
                    <a:pt x="3347" y="8204"/>
                    <a:pt x="2459" y="8580"/>
                    <a:pt x="1902" y="9482"/>
                  </a:cubicBezTo>
                  <a:lnTo>
                    <a:pt x="1087" y="9721"/>
                  </a:lnTo>
                  <a:cubicBezTo>
                    <a:pt x="446" y="9913"/>
                    <a:pt x="4" y="10500"/>
                    <a:pt x="0" y="11170"/>
                  </a:cubicBezTo>
                  <a:lnTo>
                    <a:pt x="0" y="13716"/>
                  </a:lnTo>
                  <a:cubicBezTo>
                    <a:pt x="0" y="13852"/>
                    <a:pt x="102" y="13920"/>
                    <a:pt x="203" y="13920"/>
                  </a:cubicBezTo>
                  <a:cubicBezTo>
                    <a:pt x="304" y="13920"/>
                    <a:pt x="406" y="13852"/>
                    <a:pt x="406" y="13716"/>
                  </a:cubicBezTo>
                  <a:lnTo>
                    <a:pt x="406" y="11170"/>
                  </a:lnTo>
                  <a:cubicBezTo>
                    <a:pt x="409" y="10681"/>
                    <a:pt x="732" y="10250"/>
                    <a:pt x="1199" y="10112"/>
                  </a:cubicBezTo>
                  <a:lnTo>
                    <a:pt x="1652" y="9978"/>
                  </a:lnTo>
                  <a:lnTo>
                    <a:pt x="1652" y="9978"/>
                  </a:lnTo>
                  <a:cubicBezTo>
                    <a:pt x="1634" y="10025"/>
                    <a:pt x="1615" y="10076"/>
                    <a:pt x="1597" y="10127"/>
                  </a:cubicBezTo>
                  <a:cubicBezTo>
                    <a:pt x="1532" y="10315"/>
                    <a:pt x="1561" y="10525"/>
                    <a:pt x="1670" y="10692"/>
                  </a:cubicBezTo>
                  <a:lnTo>
                    <a:pt x="1902" y="11039"/>
                  </a:lnTo>
                  <a:lnTo>
                    <a:pt x="1322" y="11619"/>
                  </a:lnTo>
                  <a:cubicBezTo>
                    <a:pt x="1163" y="11775"/>
                    <a:pt x="1101" y="12006"/>
                    <a:pt x="1152" y="12220"/>
                  </a:cubicBezTo>
                  <a:lnTo>
                    <a:pt x="1532" y="13767"/>
                  </a:lnTo>
                  <a:cubicBezTo>
                    <a:pt x="1557" y="13875"/>
                    <a:pt x="1639" y="13923"/>
                    <a:pt x="1723" y="13923"/>
                  </a:cubicBezTo>
                  <a:cubicBezTo>
                    <a:pt x="1843" y="13923"/>
                    <a:pt x="1965" y="13825"/>
                    <a:pt x="1927" y="13669"/>
                  </a:cubicBezTo>
                  <a:lnTo>
                    <a:pt x="1550" y="12126"/>
                  </a:lnTo>
                  <a:cubicBezTo>
                    <a:pt x="1529" y="12046"/>
                    <a:pt x="1554" y="11963"/>
                    <a:pt x="1612" y="11905"/>
                  </a:cubicBezTo>
                  <a:lnTo>
                    <a:pt x="2307" y="11206"/>
                  </a:lnTo>
                  <a:cubicBezTo>
                    <a:pt x="2376" y="11141"/>
                    <a:pt x="2387" y="11032"/>
                    <a:pt x="2333" y="10949"/>
                  </a:cubicBezTo>
                  <a:lnTo>
                    <a:pt x="2010" y="10467"/>
                  </a:lnTo>
                  <a:cubicBezTo>
                    <a:pt x="1970" y="10402"/>
                    <a:pt x="1960" y="10326"/>
                    <a:pt x="1985" y="10257"/>
                  </a:cubicBezTo>
                  <a:cubicBezTo>
                    <a:pt x="2340" y="9185"/>
                    <a:pt x="3256" y="8696"/>
                    <a:pt x="3705" y="8515"/>
                  </a:cubicBezTo>
                  <a:lnTo>
                    <a:pt x="3705" y="8653"/>
                  </a:lnTo>
                  <a:cubicBezTo>
                    <a:pt x="3705" y="8888"/>
                    <a:pt x="3615" y="9113"/>
                    <a:pt x="3448" y="9279"/>
                  </a:cubicBezTo>
                  <a:lnTo>
                    <a:pt x="3187" y="9540"/>
                  </a:lnTo>
                  <a:cubicBezTo>
                    <a:pt x="2821" y="9902"/>
                    <a:pt x="2615" y="10398"/>
                    <a:pt x="2615" y="10916"/>
                  </a:cubicBezTo>
                  <a:lnTo>
                    <a:pt x="2615" y="11105"/>
                  </a:lnTo>
                  <a:cubicBezTo>
                    <a:pt x="2615" y="11240"/>
                    <a:pt x="2717" y="11308"/>
                    <a:pt x="2820" y="11308"/>
                  </a:cubicBezTo>
                  <a:cubicBezTo>
                    <a:pt x="2922" y="11308"/>
                    <a:pt x="3024" y="11240"/>
                    <a:pt x="3024" y="11105"/>
                  </a:cubicBezTo>
                  <a:lnTo>
                    <a:pt x="3024" y="10916"/>
                  </a:lnTo>
                  <a:cubicBezTo>
                    <a:pt x="3024" y="10583"/>
                    <a:pt x="3133" y="10257"/>
                    <a:pt x="3332" y="9989"/>
                  </a:cubicBezTo>
                  <a:lnTo>
                    <a:pt x="3883" y="10648"/>
                  </a:lnTo>
                  <a:cubicBezTo>
                    <a:pt x="3999" y="10786"/>
                    <a:pt x="4165" y="10869"/>
                    <a:pt x="4346" y="10880"/>
                  </a:cubicBezTo>
                  <a:lnTo>
                    <a:pt x="4375" y="10880"/>
                  </a:lnTo>
                  <a:cubicBezTo>
                    <a:pt x="4484" y="10880"/>
                    <a:pt x="4589" y="10851"/>
                    <a:pt x="4683" y="10800"/>
                  </a:cubicBezTo>
                  <a:lnTo>
                    <a:pt x="4705" y="10869"/>
                  </a:lnTo>
                  <a:cubicBezTo>
                    <a:pt x="4741" y="10974"/>
                    <a:pt x="4806" y="11072"/>
                    <a:pt x="4889" y="11144"/>
                  </a:cubicBezTo>
                  <a:lnTo>
                    <a:pt x="4578" y="13694"/>
                  </a:lnTo>
                  <a:cubicBezTo>
                    <a:pt x="4560" y="13840"/>
                    <a:pt x="4673" y="13922"/>
                    <a:pt x="4784" y="13922"/>
                  </a:cubicBezTo>
                  <a:cubicBezTo>
                    <a:pt x="4877" y="13922"/>
                    <a:pt x="4969" y="13865"/>
                    <a:pt x="4984" y="13741"/>
                  </a:cubicBezTo>
                  <a:lnTo>
                    <a:pt x="5281" y="11304"/>
                  </a:lnTo>
                  <a:lnTo>
                    <a:pt x="5588" y="11304"/>
                  </a:lnTo>
                  <a:lnTo>
                    <a:pt x="5885" y="13741"/>
                  </a:lnTo>
                  <a:cubicBezTo>
                    <a:pt x="5900" y="13865"/>
                    <a:pt x="5992" y="13922"/>
                    <a:pt x="6085" y="13922"/>
                  </a:cubicBezTo>
                  <a:cubicBezTo>
                    <a:pt x="6196" y="13922"/>
                    <a:pt x="6309" y="13840"/>
                    <a:pt x="6291" y="13694"/>
                  </a:cubicBezTo>
                  <a:lnTo>
                    <a:pt x="5980" y="11148"/>
                  </a:lnTo>
                  <a:cubicBezTo>
                    <a:pt x="6063" y="11072"/>
                    <a:pt x="6128" y="10974"/>
                    <a:pt x="6164" y="10869"/>
                  </a:cubicBezTo>
                  <a:lnTo>
                    <a:pt x="6186" y="10800"/>
                  </a:lnTo>
                  <a:cubicBezTo>
                    <a:pt x="6280" y="10851"/>
                    <a:pt x="6389" y="10880"/>
                    <a:pt x="6494" y="10880"/>
                  </a:cubicBezTo>
                  <a:lnTo>
                    <a:pt x="6523" y="10880"/>
                  </a:lnTo>
                  <a:cubicBezTo>
                    <a:pt x="6704" y="10869"/>
                    <a:pt x="6871" y="10786"/>
                    <a:pt x="6986" y="10648"/>
                  </a:cubicBezTo>
                  <a:lnTo>
                    <a:pt x="7537" y="9989"/>
                  </a:lnTo>
                  <a:cubicBezTo>
                    <a:pt x="7740" y="10257"/>
                    <a:pt x="7848" y="10583"/>
                    <a:pt x="7845" y="10916"/>
                  </a:cubicBezTo>
                  <a:lnTo>
                    <a:pt x="7845" y="11105"/>
                  </a:lnTo>
                  <a:cubicBezTo>
                    <a:pt x="7845" y="11240"/>
                    <a:pt x="7947" y="11308"/>
                    <a:pt x="8049" y="11308"/>
                  </a:cubicBezTo>
                  <a:cubicBezTo>
                    <a:pt x="8152" y="11308"/>
                    <a:pt x="8254" y="11240"/>
                    <a:pt x="8254" y="11105"/>
                  </a:cubicBezTo>
                  <a:lnTo>
                    <a:pt x="8254" y="10916"/>
                  </a:lnTo>
                  <a:cubicBezTo>
                    <a:pt x="8254" y="10398"/>
                    <a:pt x="8051" y="9902"/>
                    <a:pt x="7682" y="9540"/>
                  </a:cubicBezTo>
                  <a:lnTo>
                    <a:pt x="7425" y="9279"/>
                  </a:lnTo>
                  <a:cubicBezTo>
                    <a:pt x="7258" y="9113"/>
                    <a:pt x="7164" y="8888"/>
                    <a:pt x="7164" y="8653"/>
                  </a:cubicBezTo>
                  <a:lnTo>
                    <a:pt x="7164" y="8515"/>
                  </a:lnTo>
                  <a:cubicBezTo>
                    <a:pt x="7609" y="8696"/>
                    <a:pt x="8526" y="9182"/>
                    <a:pt x="8884" y="10257"/>
                  </a:cubicBezTo>
                  <a:cubicBezTo>
                    <a:pt x="8910" y="10326"/>
                    <a:pt x="8899" y="10406"/>
                    <a:pt x="8859" y="10467"/>
                  </a:cubicBezTo>
                  <a:lnTo>
                    <a:pt x="8537" y="10953"/>
                  </a:lnTo>
                  <a:cubicBezTo>
                    <a:pt x="8482" y="11032"/>
                    <a:pt x="8493" y="11141"/>
                    <a:pt x="8562" y="11210"/>
                  </a:cubicBezTo>
                  <a:lnTo>
                    <a:pt x="9261" y="11909"/>
                  </a:lnTo>
                  <a:cubicBezTo>
                    <a:pt x="9315" y="11963"/>
                    <a:pt x="9341" y="12046"/>
                    <a:pt x="9319" y="12126"/>
                  </a:cubicBezTo>
                  <a:lnTo>
                    <a:pt x="8942" y="13669"/>
                  </a:lnTo>
                  <a:cubicBezTo>
                    <a:pt x="8904" y="13825"/>
                    <a:pt x="9026" y="13923"/>
                    <a:pt x="9147" y="13923"/>
                  </a:cubicBezTo>
                  <a:cubicBezTo>
                    <a:pt x="9231" y="13923"/>
                    <a:pt x="9314" y="13875"/>
                    <a:pt x="9341" y="13767"/>
                  </a:cubicBezTo>
                  <a:lnTo>
                    <a:pt x="9717" y="12224"/>
                  </a:lnTo>
                  <a:cubicBezTo>
                    <a:pt x="9768" y="12006"/>
                    <a:pt x="9706" y="11778"/>
                    <a:pt x="9547" y="11619"/>
                  </a:cubicBezTo>
                  <a:lnTo>
                    <a:pt x="8968" y="11039"/>
                  </a:lnTo>
                  <a:lnTo>
                    <a:pt x="9199" y="10692"/>
                  </a:lnTo>
                  <a:cubicBezTo>
                    <a:pt x="9308" y="10525"/>
                    <a:pt x="9337" y="10319"/>
                    <a:pt x="9272" y="10127"/>
                  </a:cubicBezTo>
                  <a:cubicBezTo>
                    <a:pt x="9254" y="10076"/>
                    <a:pt x="9236" y="10029"/>
                    <a:pt x="9217" y="9978"/>
                  </a:cubicBezTo>
                  <a:lnTo>
                    <a:pt x="9217" y="9978"/>
                  </a:lnTo>
                  <a:lnTo>
                    <a:pt x="9670" y="10112"/>
                  </a:lnTo>
                  <a:cubicBezTo>
                    <a:pt x="10137" y="10254"/>
                    <a:pt x="10460" y="10681"/>
                    <a:pt x="10463" y="11170"/>
                  </a:cubicBezTo>
                  <a:lnTo>
                    <a:pt x="10463" y="13716"/>
                  </a:lnTo>
                  <a:cubicBezTo>
                    <a:pt x="10463" y="13852"/>
                    <a:pt x="10565" y="13920"/>
                    <a:pt x="10666" y="13920"/>
                  </a:cubicBezTo>
                  <a:cubicBezTo>
                    <a:pt x="10768" y="13920"/>
                    <a:pt x="10869" y="13852"/>
                    <a:pt x="10869" y="13716"/>
                  </a:cubicBezTo>
                  <a:lnTo>
                    <a:pt x="10869" y="11170"/>
                  </a:lnTo>
                  <a:cubicBezTo>
                    <a:pt x="10865" y="10500"/>
                    <a:pt x="10427" y="9913"/>
                    <a:pt x="9786" y="9721"/>
                  </a:cubicBezTo>
                  <a:lnTo>
                    <a:pt x="8971" y="9482"/>
                  </a:lnTo>
                  <a:cubicBezTo>
                    <a:pt x="8413" y="8580"/>
                    <a:pt x="7526" y="8204"/>
                    <a:pt x="7168" y="8081"/>
                  </a:cubicBezTo>
                  <a:lnTo>
                    <a:pt x="7168" y="7715"/>
                  </a:lnTo>
                  <a:cubicBezTo>
                    <a:pt x="7863" y="7229"/>
                    <a:pt x="8326" y="6480"/>
                    <a:pt x="8446" y="5639"/>
                  </a:cubicBezTo>
                  <a:lnTo>
                    <a:pt x="8566" y="5639"/>
                  </a:lnTo>
                  <a:cubicBezTo>
                    <a:pt x="8960" y="5639"/>
                    <a:pt x="9301" y="5346"/>
                    <a:pt x="9341" y="4966"/>
                  </a:cubicBezTo>
                  <a:cubicBezTo>
                    <a:pt x="9377" y="4618"/>
                    <a:pt x="9163" y="4292"/>
                    <a:pt x="8834" y="4180"/>
                  </a:cubicBezTo>
                  <a:lnTo>
                    <a:pt x="8942" y="3590"/>
                  </a:lnTo>
                  <a:cubicBezTo>
                    <a:pt x="9286" y="1721"/>
                    <a:pt x="7852" y="0"/>
                    <a:pt x="595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5008539" y="2545533"/>
              <a:ext cx="10749" cy="16360"/>
            </a:xfrm>
            <a:custGeom>
              <a:rect b="b" l="l" r="r" t="t"/>
              <a:pathLst>
                <a:path extrusionOk="0" h="624" w="410">
                  <a:moveTo>
                    <a:pt x="207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420"/>
                  </a:lnTo>
                  <a:cubicBezTo>
                    <a:pt x="0" y="556"/>
                    <a:pt x="103" y="624"/>
                    <a:pt x="205" y="624"/>
                  </a:cubicBezTo>
                  <a:cubicBezTo>
                    <a:pt x="307" y="624"/>
                    <a:pt x="410" y="556"/>
                    <a:pt x="410" y="420"/>
                  </a:cubicBezTo>
                  <a:lnTo>
                    <a:pt x="410" y="203"/>
                  </a:lnTo>
                  <a:cubicBezTo>
                    <a:pt x="410" y="91"/>
                    <a:pt x="319" y="0"/>
                    <a:pt x="2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5077176" y="2545533"/>
              <a:ext cx="10671" cy="16360"/>
            </a:xfrm>
            <a:custGeom>
              <a:rect b="b" l="l" r="r" t="t"/>
              <a:pathLst>
                <a:path extrusionOk="0" h="624" w="407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7" y="556"/>
                    <a:pt x="407" y="420"/>
                  </a:cubicBezTo>
                  <a:lnTo>
                    <a:pt x="407" y="203"/>
                  </a:lnTo>
                  <a:cubicBezTo>
                    <a:pt x="407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5023378" y="2585410"/>
              <a:ext cx="49656" cy="16543"/>
            </a:xfrm>
            <a:custGeom>
              <a:rect b="b" l="l" r="r" t="t"/>
              <a:pathLst>
                <a:path extrusionOk="0" h="631" w="1894">
                  <a:moveTo>
                    <a:pt x="296" y="1"/>
                  </a:moveTo>
                  <a:cubicBezTo>
                    <a:pt x="137" y="1"/>
                    <a:pt x="1" y="207"/>
                    <a:pt x="152" y="355"/>
                  </a:cubicBezTo>
                  <a:cubicBezTo>
                    <a:pt x="325" y="525"/>
                    <a:pt x="622" y="630"/>
                    <a:pt x="948" y="630"/>
                  </a:cubicBezTo>
                  <a:cubicBezTo>
                    <a:pt x="1271" y="630"/>
                    <a:pt x="1568" y="525"/>
                    <a:pt x="1745" y="355"/>
                  </a:cubicBezTo>
                  <a:cubicBezTo>
                    <a:pt x="1893" y="207"/>
                    <a:pt x="1757" y="1"/>
                    <a:pt x="1598" y="1"/>
                  </a:cubicBezTo>
                  <a:cubicBezTo>
                    <a:pt x="1552" y="1"/>
                    <a:pt x="1503" y="19"/>
                    <a:pt x="1459" y="62"/>
                  </a:cubicBezTo>
                  <a:cubicBezTo>
                    <a:pt x="1383" y="138"/>
                    <a:pt x="1206" y="221"/>
                    <a:pt x="948" y="221"/>
                  </a:cubicBezTo>
                  <a:cubicBezTo>
                    <a:pt x="688" y="221"/>
                    <a:pt x="510" y="138"/>
                    <a:pt x="438" y="62"/>
                  </a:cubicBezTo>
                  <a:cubicBezTo>
                    <a:pt x="393" y="19"/>
                    <a:pt x="344" y="1"/>
                    <a:pt x="29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5001041" y="2528334"/>
              <a:ext cx="25746" cy="10749"/>
            </a:xfrm>
            <a:custGeom>
              <a:rect b="b" l="l" r="r" t="t"/>
              <a:pathLst>
                <a:path extrusionOk="0" h="410" w="982">
                  <a:moveTo>
                    <a:pt x="272" y="0"/>
                  </a:moveTo>
                  <a:cubicBezTo>
                    <a:pt x="0" y="0"/>
                    <a:pt x="0" y="410"/>
                    <a:pt x="272" y="410"/>
                  </a:cubicBezTo>
                  <a:lnTo>
                    <a:pt x="710" y="410"/>
                  </a:lnTo>
                  <a:cubicBezTo>
                    <a:pt x="982" y="410"/>
                    <a:pt x="982" y="0"/>
                    <a:pt x="71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5069678" y="2528334"/>
              <a:ext cx="25667" cy="10749"/>
            </a:xfrm>
            <a:custGeom>
              <a:rect b="b" l="l" r="r" t="t"/>
              <a:pathLst>
                <a:path extrusionOk="0" h="410" w="979">
                  <a:moveTo>
                    <a:pt x="272" y="0"/>
                  </a:moveTo>
                  <a:cubicBezTo>
                    <a:pt x="1" y="0"/>
                    <a:pt x="1" y="410"/>
                    <a:pt x="272" y="410"/>
                  </a:cubicBezTo>
                  <a:lnTo>
                    <a:pt x="707" y="410"/>
                  </a:lnTo>
                  <a:cubicBezTo>
                    <a:pt x="979" y="410"/>
                    <a:pt x="979" y="0"/>
                    <a:pt x="7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28"/>
          <p:cNvGrpSpPr/>
          <p:nvPr/>
        </p:nvGrpSpPr>
        <p:grpSpPr>
          <a:xfrm>
            <a:off x="4359338" y="1380948"/>
            <a:ext cx="754617" cy="994911"/>
            <a:chOff x="4905793" y="2894802"/>
            <a:chExt cx="284879" cy="365105"/>
          </a:xfrm>
        </p:grpSpPr>
        <p:sp>
          <p:nvSpPr>
            <p:cNvPr id="893" name="Google Shape;893;p28"/>
            <p:cNvSpPr/>
            <p:nvPr/>
          </p:nvSpPr>
          <p:spPr>
            <a:xfrm>
              <a:off x="4911115" y="3100243"/>
              <a:ext cx="274261" cy="154211"/>
            </a:xfrm>
            <a:custGeom>
              <a:rect b="b" l="l" r="r" t="t"/>
              <a:pathLst>
                <a:path extrusionOk="0" h="5882" w="10461">
                  <a:moveTo>
                    <a:pt x="3706" y="0"/>
                  </a:moveTo>
                  <a:lnTo>
                    <a:pt x="3706" y="1036"/>
                  </a:lnTo>
                  <a:cubicBezTo>
                    <a:pt x="3706" y="1326"/>
                    <a:pt x="3514" y="1579"/>
                    <a:pt x="3235" y="1662"/>
                  </a:cubicBezTo>
                  <a:lnTo>
                    <a:pt x="939" y="2336"/>
                  </a:lnTo>
                  <a:cubicBezTo>
                    <a:pt x="381" y="2503"/>
                    <a:pt x="1" y="3013"/>
                    <a:pt x="1" y="3593"/>
                  </a:cubicBezTo>
                  <a:lnTo>
                    <a:pt x="1" y="5882"/>
                  </a:lnTo>
                  <a:lnTo>
                    <a:pt x="10460" y="5882"/>
                  </a:lnTo>
                  <a:lnTo>
                    <a:pt x="10460" y="3593"/>
                  </a:lnTo>
                  <a:cubicBezTo>
                    <a:pt x="10460" y="3010"/>
                    <a:pt x="10080" y="2499"/>
                    <a:pt x="9522" y="2336"/>
                  </a:cubicBezTo>
                  <a:lnTo>
                    <a:pt x="7226" y="1662"/>
                  </a:lnTo>
                  <a:cubicBezTo>
                    <a:pt x="6947" y="1579"/>
                    <a:pt x="6755" y="1326"/>
                    <a:pt x="6755" y="1036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4911115" y="3142584"/>
              <a:ext cx="274340" cy="111870"/>
            </a:xfrm>
            <a:custGeom>
              <a:rect b="b" l="l" r="r" t="t"/>
              <a:pathLst>
                <a:path extrusionOk="0" h="4267" w="10464">
                  <a:moveTo>
                    <a:pt x="3347" y="0"/>
                  </a:moveTo>
                  <a:cubicBezTo>
                    <a:pt x="3311" y="18"/>
                    <a:pt x="3275" y="37"/>
                    <a:pt x="3235" y="47"/>
                  </a:cubicBezTo>
                  <a:lnTo>
                    <a:pt x="939" y="721"/>
                  </a:lnTo>
                  <a:cubicBezTo>
                    <a:pt x="381" y="888"/>
                    <a:pt x="1" y="1398"/>
                    <a:pt x="1" y="1978"/>
                  </a:cubicBezTo>
                  <a:lnTo>
                    <a:pt x="1" y="4267"/>
                  </a:lnTo>
                  <a:lnTo>
                    <a:pt x="10464" y="4267"/>
                  </a:lnTo>
                  <a:lnTo>
                    <a:pt x="10464" y="1978"/>
                  </a:lnTo>
                  <a:cubicBezTo>
                    <a:pt x="10460" y="1395"/>
                    <a:pt x="10080" y="884"/>
                    <a:pt x="9522" y="721"/>
                  </a:cubicBezTo>
                  <a:lnTo>
                    <a:pt x="7226" y="47"/>
                  </a:lnTo>
                  <a:cubicBezTo>
                    <a:pt x="7186" y="37"/>
                    <a:pt x="7150" y="18"/>
                    <a:pt x="7117" y="0"/>
                  </a:cubicBezTo>
                  <a:lnTo>
                    <a:pt x="5230" y="344"/>
                  </a:lnTo>
                  <a:lnTo>
                    <a:pt x="33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4970261" y="3142584"/>
              <a:ext cx="155758" cy="49839"/>
            </a:xfrm>
            <a:custGeom>
              <a:rect b="b" l="l" r="r" t="t"/>
              <a:pathLst>
                <a:path extrusionOk="0" h="1901" w="5941">
                  <a:moveTo>
                    <a:pt x="1087" y="0"/>
                  </a:moveTo>
                  <a:cubicBezTo>
                    <a:pt x="1051" y="18"/>
                    <a:pt x="1015" y="37"/>
                    <a:pt x="975" y="47"/>
                  </a:cubicBezTo>
                  <a:lnTo>
                    <a:pt x="1" y="334"/>
                  </a:lnTo>
                  <a:lnTo>
                    <a:pt x="1" y="341"/>
                  </a:lnTo>
                  <a:cubicBezTo>
                    <a:pt x="48" y="486"/>
                    <a:pt x="135" y="612"/>
                    <a:pt x="251" y="714"/>
                  </a:cubicBezTo>
                  <a:lnTo>
                    <a:pt x="1334" y="1637"/>
                  </a:lnTo>
                  <a:cubicBezTo>
                    <a:pt x="1540" y="1815"/>
                    <a:pt x="1792" y="1901"/>
                    <a:pt x="2043" y="1901"/>
                  </a:cubicBezTo>
                  <a:cubicBezTo>
                    <a:pt x="2362" y="1901"/>
                    <a:pt x="2678" y="1762"/>
                    <a:pt x="2895" y="1492"/>
                  </a:cubicBezTo>
                  <a:lnTo>
                    <a:pt x="2974" y="1391"/>
                  </a:lnTo>
                  <a:lnTo>
                    <a:pt x="3054" y="1492"/>
                  </a:lnTo>
                  <a:cubicBezTo>
                    <a:pt x="3269" y="1762"/>
                    <a:pt x="3584" y="1901"/>
                    <a:pt x="3902" y="1901"/>
                  </a:cubicBezTo>
                  <a:cubicBezTo>
                    <a:pt x="4153" y="1901"/>
                    <a:pt x="4405" y="1815"/>
                    <a:pt x="4611" y="1637"/>
                  </a:cubicBezTo>
                  <a:lnTo>
                    <a:pt x="5694" y="714"/>
                  </a:lnTo>
                  <a:cubicBezTo>
                    <a:pt x="5807" y="612"/>
                    <a:pt x="5893" y="486"/>
                    <a:pt x="5941" y="341"/>
                  </a:cubicBezTo>
                  <a:lnTo>
                    <a:pt x="5941" y="334"/>
                  </a:lnTo>
                  <a:lnTo>
                    <a:pt x="4966" y="47"/>
                  </a:lnTo>
                  <a:cubicBezTo>
                    <a:pt x="4926" y="37"/>
                    <a:pt x="4890" y="18"/>
                    <a:pt x="4854" y="0"/>
                  </a:cubicBezTo>
                  <a:lnTo>
                    <a:pt x="2971" y="344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5008146" y="3100243"/>
              <a:ext cx="80094" cy="28551"/>
            </a:xfrm>
            <a:custGeom>
              <a:rect b="b" l="l" r="r" t="t"/>
              <a:pathLst>
                <a:path extrusionOk="0" h="1089" w="3055">
                  <a:moveTo>
                    <a:pt x="1" y="0"/>
                  </a:moveTo>
                  <a:lnTo>
                    <a:pt x="1" y="703"/>
                  </a:lnTo>
                  <a:cubicBezTo>
                    <a:pt x="477" y="960"/>
                    <a:pt x="1002" y="1088"/>
                    <a:pt x="1528" y="1088"/>
                  </a:cubicBezTo>
                  <a:cubicBezTo>
                    <a:pt x="2053" y="1088"/>
                    <a:pt x="2578" y="960"/>
                    <a:pt x="3054" y="703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4951096" y="2951537"/>
              <a:ext cx="194298" cy="160215"/>
            </a:xfrm>
            <a:custGeom>
              <a:rect b="b" l="l" r="r" t="t"/>
              <a:pathLst>
                <a:path extrusionOk="0" h="6111" w="7411">
                  <a:moveTo>
                    <a:pt x="870" y="0"/>
                  </a:moveTo>
                  <a:lnTo>
                    <a:pt x="870" y="2402"/>
                  </a:lnTo>
                  <a:lnTo>
                    <a:pt x="544" y="2402"/>
                  </a:lnTo>
                  <a:cubicBezTo>
                    <a:pt x="243" y="2402"/>
                    <a:pt x="0" y="2644"/>
                    <a:pt x="0" y="2945"/>
                  </a:cubicBezTo>
                  <a:cubicBezTo>
                    <a:pt x="0" y="3246"/>
                    <a:pt x="243" y="3492"/>
                    <a:pt x="544" y="3492"/>
                  </a:cubicBezTo>
                  <a:lnTo>
                    <a:pt x="880" y="3492"/>
                  </a:lnTo>
                  <a:cubicBezTo>
                    <a:pt x="993" y="4969"/>
                    <a:pt x="2224" y="6110"/>
                    <a:pt x="3705" y="6110"/>
                  </a:cubicBezTo>
                  <a:cubicBezTo>
                    <a:pt x="5187" y="6110"/>
                    <a:pt x="6414" y="4969"/>
                    <a:pt x="6527" y="3492"/>
                  </a:cubicBezTo>
                  <a:lnTo>
                    <a:pt x="6864" y="3492"/>
                  </a:lnTo>
                  <a:cubicBezTo>
                    <a:pt x="7164" y="3492"/>
                    <a:pt x="7410" y="3246"/>
                    <a:pt x="7410" y="2945"/>
                  </a:cubicBezTo>
                  <a:cubicBezTo>
                    <a:pt x="7410" y="2644"/>
                    <a:pt x="7164" y="2402"/>
                    <a:pt x="6864" y="2402"/>
                  </a:cubicBezTo>
                  <a:lnTo>
                    <a:pt x="6538" y="2402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951096" y="2951642"/>
              <a:ext cx="148522" cy="160110"/>
            </a:xfrm>
            <a:custGeom>
              <a:rect b="b" l="l" r="r" t="t"/>
              <a:pathLst>
                <a:path extrusionOk="0" h="6107" w="5665">
                  <a:moveTo>
                    <a:pt x="870" y="0"/>
                  </a:moveTo>
                  <a:lnTo>
                    <a:pt x="870" y="2398"/>
                  </a:lnTo>
                  <a:lnTo>
                    <a:pt x="544" y="2398"/>
                  </a:lnTo>
                  <a:cubicBezTo>
                    <a:pt x="243" y="2398"/>
                    <a:pt x="0" y="2644"/>
                    <a:pt x="0" y="2945"/>
                  </a:cubicBezTo>
                  <a:cubicBezTo>
                    <a:pt x="0" y="3245"/>
                    <a:pt x="243" y="3488"/>
                    <a:pt x="544" y="3488"/>
                  </a:cubicBezTo>
                  <a:lnTo>
                    <a:pt x="880" y="3488"/>
                  </a:lnTo>
                  <a:cubicBezTo>
                    <a:pt x="985" y="4985"/>
                    <a:pt x="2236" y="6107"/>
                    <a:pt x="3686" y="6107"/>
                  </a:cubicBezTo>
                  <a:cubicBezTo>
                    <a:pt x="3835" y="6107"/>
                    <a:pt x="3987" y="6095"/>
                    <a:pt x="4140" y="6070"/>
                  </a:cubicBezTo>
                  <a:cubicBezTo>
                    <a:pt x="2760" y="5856"/>
                    <a:pt x="1742" y="4668"/>
                    <a:pt x="1742" y="3274"/>
                  </a:cubicBezTo>
                  <a:lnTo>
                    <a:pt x="1742" y="1963"/>
                  </a:lnTo>
                  <a:cubicBezTo>
                    <a:pt x="1742" y="1481"/>
                    <a:pt x="2134" y="1094"/>
                    <a:pt x="2615" y="1094"/>
                  </a:cubicBezTo>
                  <a:lnTo>
                    <a:pt x="5230" y="1094"/>
                  </a:lnTo>
                  <a:cubicBezTo>
                    <a:pt x="5469" y="1094"/>
                    <a:pt x="5665" y="898"/>
                    <a:pt x="5665" y="656"/>
                  </a:cubicBezTo>
                  <a:lnTo>
                    <a:pt x="5665" y="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4986123" y="3125228"/>
              <a:ext cx="62135" cy="50023"/>
            </a:xfrm>
            <a:custGeom>
              <a:rect b="b" l="l" r="r" t="t"/>
              <a:pathLst>
                <a:path extrusionOk="0" h="1908" w="2370">
                  <a:moveTo>
                    <a:pt x="503" y="0"/>
                  </a:moveTo>
                  <a:cubicBezTo>
                    <a:pt x="423" y="0"/>
                    <a:pt x="346" y="44"/>
                    <a:pt x="309" y="119"/>
                  </a:cubicBezTo>
                  <a:lnTo>
                    <a:pt x="37" y="666"/>
                  </a:lnTo>
                  <a:cubicBezTo>
                    <a:pt x="1" y="738"/>
                    <a:pt x="15" y="825"/>
                    <a:pt x="77" y="880"/>
                  </a:cubicBezTo>
                  <a:lnTo>
                    <a:pt x="1156" y="1803"/>
                  </a:lnTo>
                  <a:cubicBezTo>
                    <a:pt x="1239" y="1873"/>
                    <a:pt x="1340" y="1908"/>
                    <a:pt x="1441" y="1908"/>
                  </a:cubicBezTo>
                  <a:cubicBezTo>
                    <a:pt x="1569" y="1908"/>
                    <a:pt x="1696" y="1853"/>
                    <a:pt x="1783" y="1745"/>
                  </a:cubicBezTo>
                  <a:lnTo>
                    <a:pt x="2369" y="1006"/>
                  </a:lnTo>
                  <a:lnTo>
                    <a:pt x="609" y="29"/>
                  </a:lnTo>
                  <a:cubicBezTo>
                    <a:pt x="575" y="9"/>
                    <a:pt x="539" y="0"/>
                    <a:pt x="50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48232" y="3125228"/>
              <a:ext cx="62109" cy="50023"/>
            </a:xfrm>
            <a:custGeom>
              <a:rect b="b" l="l" r="r" t="t"/>
              <a:pathLst>
                <a:path extrusionOk="0" h="1908" w="2369">
                  <a:moveTo>
                    <a:pt x="1867" y="0"/>
                  </a:moveTo>
                  <a:cubicBezTo>
                    <a:pt x="1831" y="0"/>
                    <a:pt x="1794" y="9"/>
                    <a:pt x="1761" y="29"/>
                  </a:cubicBezTo>
                  <a:lnTo>
                    <a:pt x="0" y="1006"/>
                  </a:lnTo>
                  <a:lnTo>
                    <a:pt x="587" y="1745"/>
                  </a:lnTo>
                  <a:cubicBezTo>
                    <a:pt x="674" y="1853"/>
                    <a:pt x="801" y="1908"/>
                    <a:pt x="928" y="1908"/>
                  </a:cubicBezTo>
                  <a:cubicBezTo>
                    <a:pt x="1028" y="1908"/>
                    <a:pt x="1129" y="1873"/>
                    <a:pt x="1210" y="1803"/>
                  </a:cubicBezTo>
                  <a:lnTo>
                    <a:pt x="2289" y="880"/>
                  </a:lnTo>
                  <a:cubicBezTo>
                    <a:pt x="2351" y="825"/>
                    <a:pt x="2369" y="738"/>
                    <a:pt x="2333" y="666"/>
                  </a:cubicBezTo>
                  <a:lnTo>
                    <a:pt x="2061" y="119"/>
                  </a:lnTo>
                  <a:cubicBezTo>
                    <a:pt x="2024" y="44"/>
                    <a:pt x="1947" y="0"/>
                    <a:pt x="186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22487" y="3052081"/>
              <a:ext cx="51413" cy="22914"/>
            </a:xfrm>
            <a:custGeom>
              <a:rect b="b" l="l" r="r" t="t"/>
              <a:pathLst>
                <a:path extrusionOk="0" h="874" w="1961">
                  <a:moveTo>
                    <a:pt x="1" y="1"/>
                  </a:moveTo>
                  <a:cubicBezTo>
                    <a:pt x="1" y="483"/>
                    <a:pt x="439" y="874"/>
                    <a:pt x="982" y="874"/>
                  </a:cubicBezTo>
                  <a:cubicBezTo>
                    <a:pt x="1522" y="874"/>
                    <a:pt x="1960" y="483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4953273" y="2945927"/>
              <a:ext cx="189841" cy="71443"/>
            </a:xfrm>
            <a:custGeom>
              <a:rect b="b" l="l" r="r" t="t"/>
              <a:pathLst>
                <a:path extrusionOk="0" h="2725" w="7241">
                  <a:moveTo>
                    <a:pt x="1178" y="1"/>
                  </a:moveTo>
                  <a:cubicBezTo>
                    <a:pt x="515" y="1"/>
                    <a:pt x="1" y="374"/>
                    <a:pt x="102" y="1033"/>
                  </a:cubicBezTo>
                  <a:lnTo>
                    <a:pt x="352" y="2724"/>
                  </a:lnTo>
                  <a:lnTo>
                    <a:pt x="841" y="2663"/>
                  </a:lnTo>
                  <a:cubicBezTo>
                    <a:pt x="1058" y="2634"/>
                    <a:pt x="1225" y="2449"/>
                    <a:pt x="1225" y="2228"/>
                  </a:cubicBezTo>
                  <a:lnTo>
                    <a:pt x="1225" y="653"/>
                  </a:lnTo>
                  <a:lnTo>
                    <a:pt x="6020" y="653"/>
                  </a:lnTo>
                  <a:lnTo>
                    <a:pt x="6020" y="2228"/>
                  </a:lnTo>
                  <a:cubicBezTo>
                    <a:pt x="6020" y="2449"/>
                    <a:pt x="6183" y="2634"/>
                    <a:pt x="6400" y="2663"/>
                  </a:cubicBezTo>
                  <a:lnTo>
                    <a:pt x="6889" y="2724"/>
                  </a:lnTo>
                  <a:lnTo>
                    <a:pt x="7143" y="1033"/>
                  </a:lnTo>
                  <a:cubicBezTo>
                    <a:pt x="7240" y="374"/>
                    <a:pt x="6730" y="1"/>
                    <a:pt x="60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4945302" y="3203068"/>
              <a:ext cx="17199" cy="51386"/>
            </a:xfrm>
            <a:custGeom>
              <a:rect b="b" l="l" r="r" t="t"/>
              <a:pathLst>
                <a:path extrusionOk="0" h="1960" w="656">
                  <a:moveTo>
                    <a:pt x="656" y="0"/>
                  </a:moveTo>
                  <a:cubicBezTo>
                    <a:pt x="294" y="0"/>
                    <a:pt x="4" y="290"/>
                    <a:pt x="0" y="652"/>
                  </a:cubicBezTo>
                  <a:lnTo>
                    <a:pt x="0" y="1960"/>
                  </a:lnTo>
                  <a:lnTo>
                    <a:pt x="656" y="1960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5133885" y="3203068"/>
              <a:ext cx="17199" cy="51386"/>
            </a:xfrm>
            <a:custGeom>
              <a:rect b="b" l="l" r="r" t="t"/>
              <a:pathLst>
                <a:path extrusionOk="0" h="1960" w="656">
                  <a:moveTo>
                    <a:pt x="0" y="0"/>
                  </a:moveTo>
                  <a:lnTo>
                    <a:pt x="0" y="1960"/>
                  </a:lnTo>
                  <a:lnTo>
                    <a:pt x="656" y="1960"/>
                  </a:lnTo>
                  <a:lnTo>
                    <a:pt x="656" y="652"/>
                  </a:lnTo>
                  <a:cubicBezTo>
                    <a:pt x="656" y="290"/>
                    <a:pt x="362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4962475" y="3146936"/>
              <a:ext cx="22914" cy="107518"/>
            </a:xfrm>
            <a:custGeom>
              <a:rect b="b" l="l" r="r" t="t"/>
              <a:pathLst>
                <a:path extrusionOk="0" h="4101" w="874">
                  <a:moveTo>
                    <a:pt x="874" y="1"/>
                  </a:moveTo>
                  <a:lnTo>
                    <a:pt x="1" y="254"/>
                  </a:lnTo>
                  <a:lnTo>
                    <a:pt x="1" y="4101"/>
                  </a:lnTo>
                  <a:lnTo>
                    <a:pt x="874" y="4101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5111076" y="3146936"/>
              <a:ext cx="22835" cy="107518"/>
            </a:xfrm>
            <a:custGeom>
              <a:rect b="b" l="l" r="r" t="t"/>
              <a:pathLst>
                <a:path extrusionOk="0" h="4101" w="871">
                  <a:moveTo>
                    <a:pt x="1" y="1"/>
                  </a:moveTo>
                  <a:lnTo>
                    <a:pt x="1" y="4101"/>
                  </a:lnTo>
                  <a:lnTo>
                    <a:pt x="870" y="4101"/>
                  </a:lnTo>
                  <a:lnTo>
                    <a:pt x="870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4985363" y="2900177"/>
              <a:ext cx="154342" cy="62870"/>
            </a:xfrm>
            <a:custGeom>
              <a:rect b="b" l="l" r="r" t="t"/>
              <a:pathLst>
                <a:path extrusionOk="0" h="2398" w="5887">
                  <a:moveTo>
                    <a:pt x="5231" y="0"/>
                  </a:moveTo>
                  <a:cubicBezTo>
                    <a:pt x="5230" y="0"/>
                    <a:pt x="4796" y="438"/>
                    <a:pt x="3706" y="438"/>
                  </a:cubicBezTo>
                  <a:lnTo>
                    <a:pt x="1743" y="438"/>
                  </a:lnTo>
                  <a:cubicBezTo>
                    <a:pt x="779" y="438"/>
                    <a:pt x="1" y="1217"/>
                    <a:pt x="1" y="2180"/>
                  </a:cubicBezTo>
                  <a:lnTo>
                    <a:pt x="1" y="2398"/>
                  </a:lnTo>
                  <a:lnTo>
                    <a:pt x="4140" y="2398"/>
                  </a:lnTo>
                  <a:cubicBezTo>
                    <a:pt x="5013" y="2398"/>
                    <a:pt x="5886" y="1525"/>
                    <a:pt x="5231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5019367" y="2900177"/>
              <a:ext cx="110349" cy="40087"/>
            </a:xfrm>
            <a:custGeom>
              <a:rect b="b" l="l" r="r" t="t"/>
              <a:pathLst>
                <a:path extrusionOk="0" h="1529" w="4209">
                  <a:moveTo>
                    <a:pt x="3934" y="0"/>
                  </a:moveTo>
                  <a:cubicBezTo>
                    <a:pt x="3934" y="0"/>
                    <a:pt x="3499" y="438"/>
                    <a:pt x="2409" y="438"/>
                  </a:cubicBezTo>
                  <a:lnTo>
                    <a:pt x="446" y="438"/>
                  </a:lnTo>
                  <a:cubicBezTo>
                    <a:pt x="326" y="438"/>
                    <a:pt x="203" y="449"/>
                    <a:pt x="87" y="475"/>
                  </a:cubicBezTo>
                  <a:cubicBezTo>
                    <a:pt x="29" y="634"/>
                    <a:pt x="0" y="804"/>
                    <a:pt x="0" y="974"/>
                  </a:cubicBezTo>
                  <a:lnTo>
                    <a:pt x="0" y="982"/>
                  </a:lnTo>
                  <a:cubicBezTo>
                    <a:pt x="4" y="1289"/>
                    <a:pt x="276" y="1528"/>
                    <a:pt x="587" y="1528"/>
                  </a:cubicBezTo>
                  <a:lnTo>
                    <a:pt x="4071" y="1528"/>
                  </a:lnTo>
                  <a:cubicBezTo>
                    <a:pt x="4209" y="1137"/>
                    <a:pt x="4202" y="623"/>
                    <a:pt x="393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4905793" y="2894802"/>
              <a:ext cx="284879" cy="365105"/>
            </a:xfrm>
            <a:custGeom>
              <a:rect b="b" l="l" r="r" t="t"/>
              <a:pathLst>
                <a:path extrusionOk="0" h="13926" w="10866">
                  <a:moveTo>
                    <a:pt x="2851" y="2150"/>
                  </a:moveTo>
                  <a:cubicBezTo>
                    <a:pt x="2840" y="2230"/>
                    <a:pt x="2837" y="2306"/>
                    <a:pt x="2837" y="2382"/>
                  </a:cubicBezTo>
                  <a:lnTo>
                    <a:pt x="2837" y="4127"/>
                  </a:lnTo>
                  <a:cubicBezTo>
                    <a:pt x="2833" y="4254"/>
                    <a:pt x="2732" y="4359"/>
                    <a:pt x="2605" y="4359"/>
                  </a:cubicBezTo>
                  <a:lnTo>
                    <a:pt x="2340" y="4359"/>
                  </a:lnTo>
                  <a:lnTo>
                    <a:pt x="2101" y="2929"/>
                  </a:lnTo>
                  <a:cubicBezTo>
                    <a:pt x="2069" y="2737"/>
                    <a:pt x="2123" y="2541"/>
                    <a:pt x="2246" y="2389"/>
                  </a:cubicBezTo>
                  <a:lnTo>
                    <a:pt x="2250" y="2389"/>
                  </a:lnTo>
                  <a:cubicBezTo>
                    <a:pt x="2377" y="2237"/>
                    <a:pt x="2561" y="2150"/>
                    <a:pt x="2761" y="2150"/>
                  </a:cubicBezTo>
                  <a:close/>
                  <a:moveTo>
                    <a:pt x="8381" y="2212"/>
                  </a:moveTo>
                  <a:cubicBezTo>
                    <a:pt x="8660" y="2338"/>
                    <a:pt x="8816" y="2632"/>
                    <a:pt x="8765" y="2932"/>
                  </a:cubicBezTo>
                  <a:lnTo>
                    <a:pt x="8769" y="2932"/>
                  </a:lnTo>
                  <a:lnTo>
                    <a:pt x="8530" y="4359"/>
                  </a:lnTo>
                  <a:lnTo>
                    <a:pt x="8266" y="4359"/>
                  </a:lnTo>
                  <a:cubicBezTo>
                    <a:pt x="8139" y="4359"/>
                    <a:pt x="8034" y="4258"/>
                    <a:pt x="8034" y="4131"/>
                  </a:cubicBezTo>
                  <a:lnTo>
                    <a:pt x="8034" y="2545"/>
                  </a:lnTo>
                  <a:cubicBezTo>
                    <a:pt x="8168" y="2454"/>
                    <a:pt x="8284" y="2342"/>
                    <a:pt x="8381" y="2212"/>
                  </a:cubicBezTo>
                  <a:close/>
                  <a:moveTo>
                    <a:pt x="8171" y="520"/>
                  </a:moveTo>
                  <a:lnTo>
                    <a:pt x="8171" y="520"/>
                  </a:lnTo>
                  <a:cubicBezTo>
                    <a:pt x="8352" y="1067"/>
                    <a:pt x="8331" y="1556"/>
                    <a:pt x="8095" y="1911"/>
                  </a:cubicBezTo>
                  <a:cubicBezTo>
                    <a:pt x="7893" y="2219"/>
                    <a:pt x="7548" y="2400"/>
                    <a:pt x="7179" y="2400"/>
                  </a:cubicBezTo>
                  <a:lnTo>
                    <a:pt x="3909" y="2400"/>
                  </a:lnTo>
                  <a:cubicBezTo>
                    <a:pt x="3637" y="2400"/>
                    <a:pt x="3637" y="2805"/>
                    <a:pt x="3909" y="2805"/>
                  </a:cubicBezTo>
                  <a:lnTo>
                    <a:pt x="7179" y="2805"/>
                  </a:lnTo>
                  <a:cubicBezTo>
                    <a:pt x="7331" y="2805"/>
                    <a:pt x="7483" y="2784"/>
                    <a:pt x="7628" y="2737"/>
                  </a:cubicBezTo>
                  <a:lnTo>
                    <a:pt x="7628" y="4127"/>
                  </a:lnTo>
                  <a:cubicBezTo>
                    <a:pt x="7628" y="4482"/>
                    <a:pt x="7914" y="4768"/>
                    <a:pt x="8269" y="4768"/>
                  </a:cubicBezTo>
                  <a:lnTo>
                    <a:pt x="8595" y="4768"/>
                  </a:lnTo>
                  <a:cubicBezTo>
                    <a:pt x="8798" y="4768"/>
                    <a:pt x="8954" y="4942"/>
                    <a:pt x="8936" y="5145"/>
                  </a:cubicBezTo>
                  <a:cubicBezTo>
                    <a:pt x="8917" y="5315"/>
                    <a:pt x="8754" y="5449"/>
                    <a:pt x="8563" y="5449"/>
                  </a:cubicBezTo>
                  <a:lnTo>
                    <a:pt x="8472" y="5449"/>
                  </a:lnTo>
                  <a:lnTo>
                    <a:pt x="8472" y="5438"/>
                  </a:lnTo>
                  <a:cubicBezTo>
                    <a:pt x="8472" y="5326"/>
                    <a:pt x="8381" y="5236"/>
                    <a:pt x="8269" y="5236"/>
                  </a:cubicBezTo>
                  <a:cubicBezTo>
                    <a:pt x="8157" y="5236"/>
                    <a:pt x="8066" y="5326"/>
                    <a:pt x="8066" y="5438"/>
                  </a:cubicBezTo>
                  <a:cubicBezTo>
                    <a:pt x="8066" y="6891"/>
                    <a:pt x="6889" y="8068"/>
                    <a:pt x="5437" y="8068"/>
                  </a:cubicBezTo>
                  <a:cubicBezTo>
                    <a:pt x="3985" y="8068"/>
                    <a:pt x="2808" y="6891"/>
                    <a:pt x="2808" y="5438"/>
                  </a:cubicBezTo>
                  <a:lnTo>
                    <a:pt x="2804" y="5435"/>
                  </a:lnTo>
                  <a:cubicBezTo>
                    <a:pt x="2804" y="5299"/>
                    <a:pt x="2703" y="5231"/>
                    <a:pt x="2601" y="5231"/>
                  </a:cubicBezTo>
                  <a:cubicBezTo>
                    <a:pt x="2500" y="5231"/>
                    <a:pt x="2398" y="5299"/>
                    <a:pt x="2398" y="5435"/>
                  </a:cubicBezTo>
                  <a:lnTo>
                    <a:pt x="2398" y="5449"/>
                  </a:lnTo>
                  <a:lnTo>
                    <a:pt x="2275" y="5449"/>
                  </a:lnTo>
                  <a:cubicBezTo>
                    <a:pt x="2072" y="5449"/>
                    <a:pt x="1913" y="5272"/>
                    <a:pt x="1935" y="5073"/>
                  </a:cubicBezTo>
                  <a:cubicBezTo>
                    <a:pt x="1953" y="4902"/>
                    <a:pt x="2116" y="4768"/>
                    <a:pt x="2308" y="4768"/>
                  </a:cubicBezTo>
                  <a:lnTo>
                    <a:pt x="2601" y="4768"/>
                  </a:lnTo>
                  <a:cubicBezTo>
                    <a:pt x="2956" y="4765"/>
                    <a:pt x="3242" y="4479"/>
                    <a:pt x="3242" y="4127"/>
                  </a:cubicBezTo>
                  <a:lnTo>
                    <a:pt x="3242" y="2382"/>
                  </a:lnTo>
                  <a:cubicBezTo>
                    <a:pt x="3242" y="1534"/>
                    <a:pt x="3930" y="843"/>
                    <a:pt x="4781" y="843"/>
                  </a:cubicBezTo>
                  <a:lnTo>
                    <a:pt x="6741" y="843"/>
                  </a:lnTo>
                  <a:cubicBezTo>
                    <a:pt x="7458" y="843"/>
                    <a:pt x="7918" y="661"/>
                    <a:pt x="8171" y="520"/>
                  </a:cubicBezTo>
                  <a:close/>
                  <a:moveTo>
                    <a:pt x="6755" y="8169"/>
                  </a:moveTo>
                  <a:lnTo>
                    <a:pt x="6755" y="8825"/>
                  </a:lnTo>
                  <a:lnTo>
                    <a:pt x="5433" y="9560"/>
                  </a:lnTo>
                  <a:lnTo>
                    <a:pt x="4111" y="8825"/>
                  </a:lnTo>
                  <a:lnTo>
                    <a:pt x="4111" y="8169"/>
                  </a:lnTo>
                  <a:cubicBezTo>
                    <a:pt x="4524" y="8368"/>
                    <a:pt x="4973" y="8473"/>
                    <a:pt x="5433" y="8473"/>
                  </a:cubicBezTo>
                  <a:cubicBezTo>
                    <a:pt x="5893" y="8473"/>
                    <a:pt x="6346" y="8368"/>
                    <a:pt x="6755" y="8169"/>
                  </a:cubicBezTo>
                  <a:close/>
                  <a:moveTo>
                    <a:pt x="3564" y="8991"/>
                  </a:moveTo>
                  <a:cubicBezTo>
                    <a:pt x="3566" y="8991"/>
                    <a:pt x="3569" y="8992"/>
                    <a:pt x="3572" y="8995"/>
                  </a:cubicBezTo>
                  <a:lnTo>
                    <a:pt x="5126" y="9853"/>
                  </a:lnTo>
                  <a:lnTo>
                    <a:pt x="4684" y="10404"/>
                  </a:lnTo>
                  <a:cubicBezTo>
                    <a:pt x="4639" y="10461"/>
                    <a:pt x="4571" y="10491"/>
                    <a:pt x="4503" y="10491"/>
                  </a:cubicBezTo>
                  <a:cubicBezTo>
                    <a:pt x="4450" y="10491"/>
                    <a:pt x="4397" y="10473"/>
                    <a:pt x="4354" y="10436"/>
                  </a:cubicBezTo>
                  <a:lnTo>
                    <a:pt x="3289" y="9524"/>
                  </a:lnTo>
                  <a:lnTo>
                    <a:pt x="3554" y="8999"/>
                  </a:lnTo>
                  <a:cubicBezTo>
                    <a:pt x="3556" y="8994"/>
                    <a:pt x="3560" y="8991"/>
                    <a:pt x="3564" y="8991"/>
                  </a:cubicBezTo>
                  <a:close/>
                  <a:moveTo>
                    <a:pt x="7306" y="8995"/>
                  </a:moveTo>
                  <a:cubicBezTo>
                    <a:pt x="7309" y="8995"/>
                    <a:pt x="7313" y="8999"/>
                    <a:pt x="7317" y="9002"/>
                  </a:cubicBezTo>
                  <a:lnTo>
                    <a:pt x="7577" y="9527"/>
                  </a:lnTo>
                  <a:lnTo>
                    <a:pt x="6516" y="10436"/>
                  </a:lnTo>
                  <a:cubicBezTo>
                    <a:pt x="6472" y="10473"/>
                    <a:pt x="6419" y="10491"/>
                    <a:pt x="6366" y="10491"/>
                  </a:cubicBezTo>
                  <a:cubicBezTo>
                    <a:pt x="6298" y="10491"/>
                    <a:pt x="6230" y="10461"/>
                    <a:pt x="6183" y="10404"/>
                  </a:cubicBezTo>
                  <a:lnTo>
                    <a:pt x="5745" y="9853"/>
                  </a:lnTo>
                  <a:lnTo>
                    <a:pt x="7295" y="8995"/>
                  </a:lnTo>
                  <a:close/>
                  <a:moveTo>
                    <a:pt x="8267" y="1"/>
                  </a:moveTo>
                  <a:cubicBezTo>
                    <a:pt x="8216" y="1"/>
                    <a:pt x="8165" y="20"/>
                    <a:pt x="8124" y="60"/>
                  </a:cubicBezTo>
                  <a:cubicBezTo>
                    <a:pt x="8121" y="64"/>
                    <a:pt x="7719" y="437"/>
                    <a:pt x="6741" y="437"/>
                  </a:cubicBezTo>
                  <a:lnTo>
                    <a:pt x="4778" y="437"/>
                  </a:lnTo>
                  <a:cubicBezTo>
                    <a:pt x="3952" y="437"/>
                    <a:pt x="3213" y="962"/>
                    <a:pt x="2942" y="1744"/>
                  </a:cubicBezTo>
                  <a:lnTo>
                    <a:pt x="2761" y="1744"/>
                  </a:lnTo>
                  <a:cubicBezTo>
                    <a:pt x="2094" y="1744"/>
                    <a:pt x="1587" y="2342"/>
                    <a:pt x="1699" y="2997"/>
                  </a:cubicBezTo>
                  <a:lnTo>
                    <a:pt x="1938" y="4450"/>
                  </a:lnTo>
                  <a:cubicBezTo>
                    <a:pt x="1631" y="4602"/>
                    <a:pt x="1468" y="4950"/>
                    <a:pt x="1547" y="5286"/>
                  </a:cubicBezTo>
                  <a:cubicBezTo>
                    <a:pt x="1627" y="5623"/>
                    <a:pt x="1928" y="5859"/>
                    <a:pt x="2275" y="5859"/>
                  </a:cubicBezTo>
                  <a:lnTo>
                    <a:pt x="2427" y="5859"/>
                  </a:lnTo>
                  <a:cubicBezTo>
                    <a:pt x="2547" y="6695"/>
                    <a:pt x="3010" y="7449"/>
                    <a:pt x="3706" y="7930"/>
                  </a:cubicBezTo>
                  <a:lnTo>
                    <a:pt x="3706" y="8611"/>
                  </a:lnTo>
                  <a:cubicBezTo>
                    <a:pt x="3659" y="8594"/>
                    <a:pt x="3612" y="8586"/>
                    <a:pt x="3565" y="8586"/>
                  </a:cubicBezTo>
                  <a:cubicBezTo>
                    <a:pt x="3410" y="8586"/>
                    <a:pt x="3263" y="8673"/>
                    <a:pt x="3188" y="8818"/>
                  </a:cubicBezTo>
                  <a:lnTo>
                    <a:pt x="2873" y="9451"/>
                  </a:lnTo>
                  <a:lnTo>
                    <a:pt x="1087" y="9980"/>
                  </a:lnTo>
                  <a:cubicBezTo>
                    <a:pt x="443" y="10168"/>
                    <a:pt x="4" y="10759"/>
                    <a:pt x="1" y="11429"/>
                  </a:cubicBezTo>
                  <a:lnTo>
                    <a:pt x="1" y="13718"/>
                  </a:lnTo>
                  <a:cubicBezTo>
                    <a:pt x="1" y="13854"/>
                    <a:pt x="102" y="13921"/>
                    <a:pt x="204" y="13921"/>
                  </a:cubicBezTo>
                  <a:cubicBezTo>
                    <a:pt x="305" y="13921"/>
                    <a:pt x="406" y="13854"/>
                    <a:pt x="406" y="13718"/>
                  </a:cubicBezTo>
                  <a:lnTo>
                    <a:pt x="406" y="11429"/>
                  </a:lnTo>
                  <a:cubicBezTo>
                    <a:pt x="410" y="10940"/>
                    <a:pt x="729" y="10509"/>
                    <a:pt x="1200" y="10368"/>
                  </a:cubicBezTo>
                  <a:lnTo>
                    <a:pt x="1960" y="10143"/>
                  </a:lnTo>
                  <a:lnTo>
                    <a:pt x="1960" y="13718"/>
                  </a:lnTo>
                  <a:cubicBezTo>
                    <a:pt x="1960" y="13854"/>
                    <a:pt x="2062" y="13921"/>
                    <a:pt x="2165" y="13921"/>
                  </a:cubicBezTo>
                  <a:cubicBezTo>
                    <a:pt x="2267" y="13921"/>
                    <a:pt x="2369" y="13854"/>
                    <a:pt x="2369" y="13718"/>
                  </a:cubicBezTo>
                  <a:lnTo>
                    <a:pt x="2369" y="10024"/>
                  </a:lnTo>
                  <a:lnTo>
                    <a:pt x="2833" y="9890"/>
                  </a:lnTo>
                  <a:lnTo>
                    <a:pt x="2833" y="13718"/>
                  </a:lnTo>
                  <a:cubicBezTo>
                    <a:pt x="2833" y="13854"/>
                    <a:pt x="2934" y="13921"/>
                    <a:pt x="3036" y="13921"/>
                  </a:cubicBezTo>
                  <a:cubicBezTo>
                    <a:pt x="3137" y="13921"/>
                    <a:pt x="3239" y="13854"/>
                    <a:pt x="3239" y="13718"/>
                  </a:cubicBezTo>
                  <a:lnTo>
                    <a:pt x="3239" y="10020"/>
                  </a:lnTo>
                  <a:lnTo>
                    <a:pt x="4086" y="10744"/>
                  </a:lnTo>
                  <a:cubicBezTo>
                    <a:pt x="4202" y="10846"/>
                    <a:pt x="4347" y="10900"/>
                    <a:pt x="4503" y="10900"/>
                  </a:cubicBezTo>
                  <a:cubicBezTo>
                    <a:pt x="4521" y="10900"/>
                    <a:pt x="4542" y="10896"/>
                    <a:pt x="4561" y="10896"/>
                  </a:cubicBezTo>
                  <a:cubicBezTo>
                    <a:pt x="4734" y="10882"/>
                    <a:pt x="4894" y="10795"/>
                    <a:pt x="5002" y="10657"/>
                  </a:cubicBezTo>
                  <a:lnTo>
                    <a:pt x="5433" y="10121"/>
                  </a:lnTo>
                  <a:lnTo>
                    <a:pt x="5864" y="10657"/>
                  </a:lnTo>
                  <a:cubicBezTo>
                    <a:pt x="5973" y="10795"/>
                    <a:pt x="6129" y="10882"/>
                    <a:pt x="6303" y="10896"/>
                  </a:cubicBezTo>
                  <a:cubicBezTo>
                    <a:pt x="6324" y="10896"/>
                    <a:pt x="6342" y="10900"/>
                    <a:pt x="6364" y="10900"/>
                  </a:cubicBezTo>
                  <a:cubicBezTo>
                    <a:pt x="6516" y="10900"/>
                    <a:pt x="6665" y="10846"/>
                    <a:pt x="6781" y="10744"/>
                  </a:cubicBezTo>
                  <a:lnTo>
                    <a:pt x="7845" y="9832"/>
                  </a:lnTo>
                  <a:lnTo>
                    <a:pt x="8497" y="10024"/>
                  </a:lnTo>
                  <a:lnTo>
                    <a:pt x="8497" y="13718"/>
                  </a:lnTo>
                  <a:cubicBezTo>
                    <a:pt x="8497" y="13854"/>
                    <a:pt x="8600" y="13921"/>
                    <a:pt x="8702" y="13921"/>
                  </a:cubicBezTo>
                  <a:cubicBezTo>
                    <a:pt x="8804" y="13921"/>
                    <a:pt x="8907" y="13854"/>
                    <a:pt x="8907" y="13718"/>
                  </a:cubicBezTo>
                  <a:lnTo>
                    <a:pt x="8907" y="10147"/>
                  </a:lnTo>
                  <a:lnTo>
                    <a:pt x="9667" y="10371"/>
                  </a:lnTo>
                  <a:cubicBezTo>
                    <a:pt x="10134" y="10512"/>
                    <a:pt x="10457" y="10940"/>
                    <a:pt x="10460" y="11429"/>
                  </a:cubicBezTo>
                  <a:lnTo>
                    <a:pt x="10460" y="13721"/>
                  </a:lnTo>
                  <a:cubicBezTo>
                    <a:pt x="10460" y="13857"/>
                    <a:pt x="10562" y="13925"/>
                    <a:pt x="10663" y="13925"/>
                  </a:cubicBezTo>
                  <a:cubicBezTo>
                    <a:pt x="10765" y="13925"/>
                    <a:pt x="10866" y="13857"/>
                    <a:pt x="10866" y="13721"/>
                  </a:cubicBezTo>
                  <a:lnTo>
                    <a:pt x="10866" y="11429"/>
                  </a:lnTo>
                  <a:cubicBezTo>
                    <a:pt x="10866" y="10759"/>
                    <a:pt x="10424" y="10172"/>
                    <a:pt x="9783" y="9976"/>
                  </a:cubicBezTo>
                  <a:lnTo>
                    <a:pt x="7998" y="9451"/>
                  </a:lnTo>
                  <a:lnTo>
                    <a:pt x="7679" y="8818"/>
                  </a:lnTo>
                  <a:cubicBezTo>
                    <a:pt x="7607" y="8673"/>
                    <a:pt x="7460" y="8586"/>
                    <a:pt x="7305" y="8586"/>
                  </a:cubicBezTo>
                  <a:cubicBezTo>
                    <a:pt x="7259" y="8586"/>
                    <a:pt x="7211" y="8594"/>
                    <a:pt x="7165" y="8611"/>
                  </a:cubicBezTo>
                  <a:lnTo>
                    <a:pt x="7165" y="7930"/>
                  </a:lnTo>
                  <a:cubicBezTo>
                    <a:pt x="7860" y="7449"/>
                    <a:pt x="8323" y="6695"/>
                    <a:pt x="8443" y="5859"/>
                  </a:cubicBezTo>
                  <a:lnTo>
                    <a:pt x="8563" y="5859"/>
                  </a:lnTo>
                  <a:cubicBezTo>
                    <a:pt x="8957" y="5859"/>
                    <a:pt x="9298" y="5562"/>
                    <a:pt x="9338" y="5185"/>
                  </a:cubicBezTo>
                  <a:cubicBezTo>
                    <a:pt x="9370" y="4877"/>
                    <a:pt x="9207" y="4580"/>
                    <a:pt x="8928" y="4439"/>
                  </a:cubicBezTo>
                  <a:lnTo>
                    <a:pt x="9171" y="2997"/>
                  </a:lnTo>
                  <a:cubicBezTo>
                    <a:pt x="9251" y="2527"/>
                    <a:pt x="9012" y="2059"/>
                    <a:pt x="8581" y="1853"/>
                  </a:cubicBezTo>
                  <a:cubicBezTo>
                    <a:pt x="8773" y="1368"/>
                    <a:pt x="8729" y="766"/>
                    <a:pt x="8454" y="125"/>
                  </a:cubicBezTo>
                  <a:cubicBezTo>
                    <a:pt x="8419" y="45"/>
                    <a:pt x="8343" y="1"/>
                    <a:pt x="82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105675" y="3169169"/>
              <a:ext cx="10749" cy="90634"/>
            </a:xfrm>
            <a:custGeom>
              <a:rect b="b" l="l" r="r" t="t"/>
              <a:pathLst>
                <a:path extrusionOk="0" h="3457" w="410">
                  <a:moveTo>
                    <a:pt x="207" y="0"/>
                  </a:moveTo>
                  <a:cubicBezTo>
                    <a:pt x="95" y="0"/>
                    <a:pt x="1" y="91"/>
                    <a:pt x="1" y="203"/>
                  </a:cubicBezTo>
                  <a:lnTo>
                    <a:pt x="1" y="3253"/>
                  </a:lnTo>
                  <a:cubicBezTo>
                    <a:pt x="1" y="3389"/>
                    <a:pt x="103" y="3456"/>
                    <a:pt x="205" y="3456"/>
                  </a:cubicBezTo>
                  <a:cubicBezTo>
                    <a:pt x="307" y="3456"/>
                    <a:pt x="410" y="3389"/>
                    <a:pt x="410" y="3253"/>
                  </a:cubicBezTo>
                  <a:lnTo>
                    <a:pt x="410" y="203"/>
                  </a:lnTo>
                  <a:cubicBezTo>
                    <a:pt x="410" y="91"/>
                    <a:pt x="319" y="0"/>
                    <a:pt x="2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5041206" y="3180547"/>
              <a:ext cx="12453" cy="10697"/>
            </a:xfrm>
            <a:custGeom>
              <a:rect b="b" l="l" r="r" t="t"/>
              <a:pathLst>
                <a:path extrusionOk="0" h="408" w="475">
                  <a:moveTo>
                    <a:pt x="275" y="1"/>
                  </a:moveTo>
                  <a:cubicBezTo>
                    <a:pt x="273" y="1"/>
                    <a:pt x="270" y="1"/>
                    <a:pt x="268" y="1"/>
                  </a:cubicBezTo>
                  <a:cubicBezTo>
                    <a:pt x="87" y="1"/>
                    <a:pt x="0" y="222"/>
                    <a:pt x="127" y="349"/>
                  </a:cubicBezTo>
                  <a:cubicBezTo>
                    <a:pt x="169" y="390"/>
                    <a:pt x="220" y="408"/>
                    <a:pt x="270" y="408"/>
                  </a:cubicBezTo>
                  <a:cubicBezTo>
                    <a:pt x="375" y="408"/>
                    <a:pt x="475" y="327"/>
                    <a:pt x="475" y="204"/>
                  </a:cubicBezTo>
                  <a:cubicBezTo>
                    <a:pt x="475" y="94"/>
                    <a:pt x="384" y="1"/>
                    <a:pt x="27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5041206" y="3249106"/>
              <a:ext cx="12453" cy="10697"/>
            </a:xfrm>
            <a:custGeom>
              <a:rect b="b" l="l" r="r" t="t"/>
              <a:pathLst>
                <a:path extrusionOk="0" h="408" w="475">
                  <a:moveTo>
                    <a:pt x="275" y="1"/>
                  </a:moveTo>
                  <a:cubicBezTo>
                    <a:pt x="273" y="1"/>
                    <a:pt x="270" y="1"/>
                    <a:pt x="268" y="1"/>
                  </a:cubicBezTo>
                  <a:cubicBezTo>
                    <a:pt x="87" y="5"/>
                    <a:pt x="0" y="222"/>
                    <a:pt x="127" y="349"/>
                  </a:cubicBezTo>
                  <a:cubicBezTo>
                    <a:pt x="169" y="389"/>
                    <a:pt x="220" y="408"/>
                    <a:pt x="270" y="408"/>
                  </a:cubicBezTo>
                  <a:cubicBezTo>
                    <a:pt x="375" y="408"/>
                    <a:pt x="475" y="327"/>
                    <a:pt x="475" y="204"/>
                  </a:cubicBezTo>
                  <a:cubicBezTo>
                    <a:pt x="475" y="94"/>
                    <a:pt x="384" y="1"/>
                    <a:pt x="27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5041206" y="3214840"/>
              <a:ext cx="12453" cy="10697"/>
            </a:xfrm>
            <a:custGeom>
              <a:rect b="b" l="l" r="r" t="t"/>
              <a:pathLst>
                <a:path extrusionOk="0" h="408" w="475">
                  <a:moveTo>
                    <a:pt x="275" y="0"/>
                  </a:moveTo>
                  <a:cubicBezTo>
                    <a:pt x="273" y="0"/>
                    <a:pt x="270" y="0"/>
                    <a:pt x="268" y="0"/>
                  </a:cubicBezTo>
                  <a:cubicBezTo>
                    <a:pt x="87" y="4"/>
                    <a:pt x="0" y="221"/>
                    <a:pt x="127" y="348"/>
                  </a:cubicBezTo>
                  <a:cubicBezTo>
                    <a:pt x="169" y="389"/>
                    <a:pt x="220" y="407"/>
                    <a:pt x="270" y="407"/>
                  </a:cubicBezTo>
                  <a:cubicBezTo>
                    <a:pt x="375" y="407"/>
                    <a:pt x="475" y="326"/>
                    <a:pt x="475" y="203"/>
                  </a:cubicBezTo>
                  <a:cubicBezTo>
                    <a:pt x="475" y="93"/>
                    <a:pt x="384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5008539" y="3015324"/>
              <a:ext cx="10749" cy="16412"/>
            </a:xfrm>
            <a:custGeom>
              <a:rect b="b" l="l" r="r" t="t"/>
              <a:pathLst>
                <a:path extrusionOk="0" h="626" w="410">
                  <a:moveTo>
                    <a:pt x="205" y="0"/>
                  </a:moveTo>
                  <a:cubicBezTo>
                    <a:pt x="103" y="0"/>
                    <a:pt x="0" y="68"/>
                    <a:pt x="0" y="204"/>
                  </a:cubicBezTo>
                  <a:lnTo>
                    <a:pt x="0" y="421"/>
                  </a:lnTo>
                  <a:cubicBezTo>
                    <a:pt x="0" y="557"/>
                    <a:pt x="103" y="625"/>
                    <a:pt x="205" y="625"/>
                  </a:cubicBezTo>
                  <a:cubicBezTo>
                    <a:pt x="307" y="625"/>
                    <a:pt x="410" y="557"/>
                    <a:pt x="410" y="421"/>
                  </a:cubicBezTo>
                  <a:lnTo>
                    <a:pt x="410" y="204"/>
                  </a:lnTo>
                  <a:cubicBezTo>
                    <a:pt x="410" y="68"/>
                    <a:pt x="307" y="0"/>
                    <a:pt x="20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5077176" y="3015351"/>
              <a:ext cx="10671" cy="16386"/>
            </a:xfrm>
            <a:custGeom>
              <a:rect b="b" l="l" r="r" t="t"/>
              <a:pathLst>
                <a:path extrusionOk="0" h="625" w="407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7" y="556"/>
                    <a:pt x="407" y="420"/>
                  </a:cubicBezTo>
                  <a:lnTo>
                    <a:pt x="407" y="203"/>
                  </a:lnTo>
                  <a:cubicBezTo>
                    <a:pt x="407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5001041" y="2997680"/>
              <a:ext cx="23963" cy="10749"/>
            </a:xfrm>
            <a:custGeom>
              <a:rect b="b" l="l" r="r" t="t"/>
              <a:pathLst>
                <a:path extrusionOk="0" h="410" w="914">
                  <a:moveTo>
                    <a:pt x="272" y="1"/>
                  </a:moveTo>
                  <a:cubicBezTo>
                    <a:pt x="0" y="1"/>
                    <a:pt x="0" y="410"/>
                    <a:pt x="272" y="410"/>
                  </a:cubicBezTo>
                  <a:lnTo>
                    <a:pt x="710" y="410"/>
                  </a:lnTo>
                  <a:cubicBezTo>
                    <a:pt x="822" y="410"/>
                    <a:pt x="913" y="319"/>
                    <a:pt x="913" y="207"/>
                  </a:cubicBezTo>
                  <a:cubicBezTo>
                    <a:pt x="913" y="91"/>
                    <a:pt x="822" y="1"/>
                    <a:pt x="71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5069678" y="2997680"/>
              <a:ext cx="25667" cy="10749"/>
            </a:xfrm>
            <a:custGeom>
              <a:rect b="b" l="l" r="r" t="t"/>
              <a:pathLst>
                <a:path extrusionOk="0" h="410" w="979">
                  <a:moveTo>
                    <a:pt x="272" y="1"/>
                  </a:moveTo>
                  <a:cubicBezTo>
                    <a:pt x="1" y="1"/>
                    <a:pt x="1" y="410"/>
                    <a:pt x="272" y="410"/>
                  </a:cubicBezTo>
                  <a:lnTo>
                    <a:pt x="707" y="410"/>
                  </a:lnTo>
                  <a:cubicBezTo>
                    <a:pt x="979" y="410"/>
                    <a:pt x="979" y="1"/>
                    <a:pt x="7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5017191" y="3046785"/>
              <a:ext cx="62109" cy="33532"/>
            </a:xfrm>
            <a:custGeom>
              <a:rect b="b" l="l" r="r" t="t"/>
              <a:pathLst>
                <a:path extrusionOk="0" h="1279" w="2369">
                  <a:moveTo>
                    <a:pt x="1923" y="406"/>
                  </a:moveTo>
                  <a:cubicBezTo>
                    <a:pt x="1822" y="677"/>
                    <a:pt x="1528" y="869"/>
                    <a:pt x="1184" y="869"/>
                  </a:cubicBezTo>
                  <a:cubicBezTo>
                    <a:pt x="837" y="869"/>
                    <a:pt x="543" y="674"/>
                    <a:pt x="442" y="406"/>
                  </a:cubicBezTo>
                  <a:close/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797"/>
                    <a:pt x="529" y="1278"/>
                    <a:pt x="1184" y="1278"/>
                  </a:cubicBezTo>
                  <a:cubicBezTo>
                    <a:pt x="1836" y="1278"/>
                    <a:pt x="2369" y="797"/>
                    <a:pt x="2369" y="203"/>
                  </a:cubicBezTo>
                  <a:cubicBezTo>
                    <a:pt x="2369" y="91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28"/>
          <p:cNvGrpSpPr/>
          <p:nvPr/>
        </p:nvGrpSpPr>
        <p:grpSpPr>
          <a:xfrm>
            <a:off x="1540365" y="1307030"/>
            <a:ext cx="824307" cy="990351"/>
            <a:chOff x="7606143" y="3356519"/>
            <a:chExt cx="285089" cy="365052"/>
          </a:xfrm>
        </p:grpSpPr>
        <p:sp>
          <p:nvSpPr>
            <p:cNvPr id="920" name="Google Shape;920;p28"/>
            <p:cNvSpPr/>
            <p:nvPr/>
          </p:nvSpPr>
          <p:spPr>
            <a:xfrm>
              <a:off x="7640147" y="3361920"/>
              <a:ext cx="217186" cy="280029"/>
            </a:xfrm>
            <a:custGeom>
              <a:rect b="b" l="l" r="r" t="t"/>
              <a:pathLst>
                <a:path extrusionOk="0" h="10681" w="8284">
                  <a:moveTo>
                    <a:pt x="4140" y="0"/>
                  </a:moveTo>
                  <a:cubicBezTo>
                    <a:pt x="1855" y="0"/>
                    <a:pt x="0" y="1855"/>
                    <a:pt x="0" y="4140"/>
                  </a:cubicBezTo>
                  <a:lnTo>
                    <a:pt x="0" y="4759"/>
                  </a:lnTo>
                  <a:cubicBezTo>
                    <a:pt x="0" y="6302"/>
                    <a:pt x="681" y="7765"/>
                    <a:pt x="1862" y="8761"/>
                  </a:cubicBezTo>
                  <a:lnTo>
                    <a:pt x="4140" y="10681"/>
                  </a:lnTo>
                  <a:lnTo>
                    <a:pt x="6422" y="8761"/>
                  </a:lnTo>
                  <a:cubicBezTo>
                    <a:pt x="7602" y="7765"/>
                    <a:pt x="8283" y="6302"/>
                    <a:pt x="8283" y="4759"/>
                  </a:cubicBezTo>
                  <a:lnTo>
                    <a:pt x="8283" y="4140"/>
                  </a:lnTo>
                  <a:cubicBezTo>
                    <a:pt x="8283" y="1855"/>
                    <a:pt x="6429" y="0"/>
                    <a:pt x="41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7611570" y="3561881"/>
              <a:ext cx="274340" cy="154342"/>
            </a:xfrm>
            <a:custGeom>
              <a:rect b="b" l="l" r="r" t="t"/>
              <a:pathLst>
                <a:path extrusionOk="0" h="5887" w="10464">
                  <a:moveTo>
                    <a:pt x="3705" y="1"/>
                  </a:moveTo>
                  <a:lnTo>
                    <a:pt x="3705" y="1037"/>
                  </a:lnTo>
                  <a:cubicBezTo>
                    <a:pt x="3705" y="1326"/>
                    <a:pt x="3513" y="1584"/>
                    <a:pt x="3234" y="1667"/>
                  </a:cubicBezTo>
                  <a:lnTo>
                    <a:pt x="938" y="2340"/>
                  </a:lnTo>
                  <a:cubicBezTo>
                    <a:pt x="381" y="2503"/>
                    <a:pt x="0" y="3014"/>
                    <a:pt x="0" y="3597"/>
                  </a:cubicBezTo>
                  <a:lnTo>
                    <a:pt x="0" y="5886"/>
                  </a:lnTo>
                  <a:lnTo>
                    <a:pt x="10463" y="5886"/>
                  </a:lnTo>
                  <a:lnTo>
                    <a:pt x="10463" y="3597"/>
                  </a:lnTo>
                  <a:cubicBezTo>
                    <a:pt x="10460" y="3014"/>
                    <a:pt x="10080" y="2503"/>
                    <a:pt x="9522" y="2340"/>
                  </a:cubicBezTo>
                  <a:lnTo>
                    <a:pt x="7226" y="1667"/>
                  </a:lnTo>
                  <a:cubicBezTo>
                    <a:pt x="6947" y="1584"/>
                    <a:pt x="6755" y="1326"/>
                    <a:pt x="6758" y="1037"/>
                  </a:cubicBezTo>
                  <a:lnTo>
                    <a:pt x="675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7611570" y="3604327"/>
              <a:ext cx="274340" cy="111896"/>
            </a:xfrm>
            <a:custGeom>
              <a:rect b="b" l="l" r="r" t="t"/>
              <a:pathLst>
                <a:path extrusionOk="0" h="4268" w="10464">
                  <a:moveTo>
                    <a:pt x="3347" y="1"/>
                  </a:moveTo>
                  <a:cubicBezTo>
                    <a:pt x="3311" y="19"/>
                    <a:pt x="3274" y="33"/>
                    <a:pt x="3238" y="48"/>
                  </a:cubicBezTo>
                  <a:lnTo>
                    <a:pt x="938" y="721"/>
                  </a:lnTo>
                  <a:cubicBezTo>
                    <a:pt x="384" y="884"/>
                    <a:pt x="0" y="1395"/>
                    <a:pt x="0" y="1978"/>
                  </a:cubicBezTo>
                  <a:lnTo>
                    <a:pt x="0" y="4267"/>
                  </a:lnTo>
                  <a:lnTo>
                    <a:pt x="10463" y="4267"/>
                  </a:lnTo>
                  <a:lnTo>
                    <a:pt x="10463" y="1978"/>
                  </a:lnTo>
                  <a:cubicBezTo>
                    <a:pt x="10463" y="1395"/>
                    <a:pt x="10080" y="884"/>
                    <a:pt x="9522" y="721"/>
                  </a:cubicBezTo>
                  <a:lnTo>
                    <a:pt x="7226" y="48"/>
                  </a:lnTo>
                  <a:cubicBezTo>
                    <a:pt x="7189" y="33"/>
                    <a:pt x="7150" y="19"/>
                    <a:pt x="7117" y="1"/>
                  </a:cubicBezTo>
                  <a:lnTo>
                    <a:pt x="5230" y="1435"/>
                  </a:lnTo>
                  <a:lnTo>
                    <a:pt x="334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7708706" y="3561881"/>
              <a:ext cx="79963" cy="28603"/>
            </a:xfrm>
            <a:custGeom>
              <a:rect b="b" l="l" r="r" t="t"/>
              <a:pathLst>
                <a:path extrusionOk="0" h="1091" w="3050">
                  <a:moveTo>
                    <a:pt x="0" y="1"/>
                  </a:moveTo>
                  <a:lnTo>
                    <a:pt x="0" y="707"/>
                  </a:lnTo>
                  <a:cubicBezTo>
                    <a:pt x="477" y="962"/>
                    <a:pt x="1002" y="1090"/>
                    <a:pt x="1526" y="1090"/>
                  </a:cubicBezTo>
                  <a:cubicBezTo>
                    <a:pt x="2051" y="1090"/>
                    <a:pt x="2575" y="962"/>
                    <a:pt x="3050" y="707"/>
                  </a:cubicBezTo>
                  <a:lnTo>
                    <a:pt x="30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7651551" y="3413280"/>
              <a:ext cx="194298" cy="160136"/>
            </a:xfrm>
            <a:custGeom>
              <a:rect b="b" l="l" r="r" t="t"/>
              <a:pathLst>
                <a:path extrusionOk="0" h="6108" w="7411">
                  <a:moveTo>
                    <a:pt x="873" y="1"/>
                  </a:moveTo>
                  <a:lnTo>
                    <a:pt x="873" y="2402"/>
                  </a:lnTo>
                  <a:lnTo>
                    <a:pt x="547" y="2402"/>
                  </a:lnTo>
                  <a:cubicBezTo>
                    <a:pt x="246" y="2402"/>
                    <a:pt x="0" y="2645"/>
                    <a:pt x="0" y="2945"/>
                  </a:cubicBezTo>
                  <a:cubicBezTo>
                    <a:pt x="0" y="3246"/>
                    <a:pt x="246" y="3489"/>
                    <a:pt x="547" y="3489"/>
                  </a:cubicBezTo>
                  <a:lnTo>
                    <a:pt x="884" y="3489"/>
                  </a:lnTo>
                  <a:cubicBezTo>
                    <a:pt x="992" y="4966"/>
                    <a:pt x="2224" y="6107"/>
                    <a:pt x="3705" y="6107"/>
                  </a:cubicBezTo>
                  <a:cubicBezTo>
                    <a:pt x="5186" y="6107"/>
                    <a:pt x="6418" y="4966"/>
                    <a:pt x="6530" y="3489"/>
                  </a:cubicBezTo>
                  <a:lnTo>
                    <a:pt x="6867" y="3489"/>
                  </a:lnTo>
                  <a:cubicBezTo>
                    <a:pt x="7167" y="3489"/>
                    <a:pt x="7410" y="3246"/>
                    <a:pt x="7410" y="2945"/>
                  </a:cubicBezTo>
                  <a:cubicBezTo>
                    <a:pt x="7410" y="2645"/>
                    <a:pt x="7167" y="2402"/>
                    <a:pt x="6867" y="2402"/>
                  </a:cubicBezTo>
                  <a:lnTo>
                    <a:pt x="6541" y="2402"/>
                  </a:lnTo>
                  <a:lnTo>
                    <a:pt x="654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7650686" y="3413490"/>
              <a:ext cx="172354" cy="159953"/>
            </a:xfrm>
            <a:custGeom>
              <a:rect b="b" l="l" r="r" t="t"/>
              <a:pathLst>
                <a:path extrusionOk="0" h="6101" w="6574">
                  <a:moveTo>
                    <a:pt x="906" y="0"/>
                  </a:moveTo>
                  <a:lnTo>
                    <a:pt x="906" y="2394"/>
                  </a:lnTo>
                  <a:lnTo>
                    <a:pt x="609" y="2394"/>
                  </a:lnTo>
                  <a:cubicBezTo>
                    <a:pt x="323" y="2394"/>
                    <a:pt x="66" y="2600"/>
                    <a:pt x="37" y="2883"/>
                  </a:cubicBezTo>
                  <a:cubicBezTo>
                    <a:pt x="0" y="3205"/>
                    <a:pt x="254" y="3484"/>
                    <a:pt x="580" y="3484"/>
                  </a:cubicBezTo>
                  <a:lnTo>
                    <a:pt x="917" y="3484"/>
                  </a:lnTo>
                  <a:cubicBezTo>
                    <a:pt x="1022" y="4979"/>
                    <a:pt x="2269" y="6100"/>
                    <a:pt x="3717" y="6100"/>
                  </a:cubicBezTo>
                  <a:cubicBezTo>
                    <a:pt x="3868" y="6100"/>
                    <a:pt x="4022" y="6088"/>
                    <a:pt x="4176" y="6063"/>
                  </a:cubicBezTo>
                  <a:cubicBezTo>
                    <a:pt x="2796" y="5853"/>
                    <a:pt x="1779" y="4665"/>
                    <a:pt x="1779" y="3267"/>
                  </a:cubicBezTo>
                  <a:lnTo>
                    <a:pt x="1779" y="2198"/>
                  </a:lnTo>
                  <a:cubicBezTo>
                    <a:pt x="1776" y="1831"/>
                    <a:pt x="2077" y="1545"/>
                    <a:pt x="2429" y="1545"/>
                  </a:cubicBezTo>
                  <a:cubicBezTo>
                    <a:pt x="2476" y="1545"/>
                    <a:pt x="2524" y="1550"/>
                    <a:pt x="2572" y="1561"/>
                  </a:cubicBezTo>
                  <a:cubicBezTo>
                    <a:pt x="2934" y="1641"/>
                    <a:pt x="3303" y="1702"/>
                    <a:pt x="3673" y="1738"/>
                  </a:cubicBezTo>
                  <a:cubicBezTo>
                    <a:pt x="3695" y="1738"/>
                    <a:pt x="3720" y="1742"/>
                    <a:pt x="3738" y="1742"/>
                  </a:cubicBezTo>
                  <a:cubicBezTo>
                    <a:pt x="4078" y="1742"/>
                    <a:pt x="4361" y="1481"/>
                    <a:pt x="4390" y="1145"/>
                  </a:cubicBezTo>
                  <a:cubicBezTo>
                    <a:pt x="5038" y="1355"/>
                    <a:pt x="5878" y="1742"/>
                    <a:pt x="6570" y="2445"/>
                  </a:cubicBezTo>
                  <a:lnTo>
                    <a:pt x="6574" y="2445"/>
                  </a:lnTo>
                  <a:lnTo>
                    <a:pt x="65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7662930" y="3413385"/>
              <a:ext cx="22914" cy="65544"/>
            </a:xfrm>
            <a:custGeom>
              <a:rect b="b" l="l" r="r" t="t"/>
              <a:pathLst>
                <a:path extrusionOk="0" h="2500" w="874">
                  <a:moveTo>
                    <a:pt x="1" y="0"/>
                  </a:moveTo>
                  <a:lnTo>
                    <a:pt x="4" y="2499"/>
                  </a:lnTo>
                  <a:lnTo>
                    <a:pt x="490" y="2441"/>
                  </a:lnTo>
                  <a:cubicBezTo>
                    <a:pt x="707" y="2416"/>
                    <a:pt x="873" y="2231"/>
                    <a:pt x="873" y="2011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7811531" y="3413385"/>
              <a:ext cx="22914" cy="65544"/>
            </a:xfrm>
            <a:custGeom>
              <a:rect b="b" l="l" r="r" t="t"/>
              <a:pathLst>
                <a:path extrusionOk="0" h="2500" w="874">
                  <a:moveTo>
                    <a:pt x="1" y="0"/>
                  </a:moveTo>
                  <a:lnTo>
                    <a:pt x="1" y="2011"/>
                  </a:lnTo>
                  <a:cubicBezTo>
                    <a:pt x="1" y="2231"/>
                    <a:pt x="167" y="2416"/>
                    <a:pt x="388" y="2441"/>
                  </a:cubicBezTo>
                  <a:lnTo>
                    <a:pt x="873" y="2499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7656192" y="3361815"/>
              <a:ext cx="186406" cy="102956"/>
            </a:xfrm>
            <a:custGeom>
              <a:rect b="b" l="l" r="r" t="t"/>
              <a:pathLst>
                <a:path extrusionOk="0" h="3927" w="7110">
                  <a:moveTo>
                    <a:pt x="3537" y="1"/>
                  </a:moveTo>
                  <a:cubicBezTo>
                    <a:pt x="2094" y="1"/>
                    <a:pt x="754" y="751"/>
                    <a:pt x="1" y="1982"/>
                  </a:cubicBezTo>
                  <a:lnTo>
                    <a:pt x="1" y="2047"/>
                  </a:lnTo>
                  <a:cubicBezTo>
                    <a:pt x="747" y="2388"/>
                    <a:pt x="2090" y="2909"/>
                    <a:pt x="3528" y="3054"/>
                  </a:cubicBezTo>
                  <a:lnTo>
                    <a:pt x="3191" y="2217"/>
                  </a:lnTo>
                  <a:lnTo>
                    <a:pt x="3191" y="2217"/>
                  </a:lnTo>
                  <a:cubicBezTo>
                    <a:pt x="3192" y="2217"/>
                    <a:pt x="5274" y="2399"/>
                    <a:pt x="6798" y="3927"/>
                  </a:cubicBezTo>
                  <a:lnTo>
                    <a:pt x="7110" y="2069"/>
                  </a:lnTo>
                  <a:cubicBezTo>
                    <a:pt x="6378" y="805"/>
                    <a:pt x="5038" y="19"/>
                    <a:pt x="3579" y="1"/>
                  </a:cubicBezTo>
                  <a:cubicBezTo>
                    <a:pt x="3565" y="1"/>
                    <a:pt x="3551" y="1"/>
                    <a:pt x="353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7656192" y="3361920"/>
              <a:ext cx="186406" cy="86046"/>
            </a:xfrm>
            <a:custGeom>
              <a:rect b="b" l="l" r="r" t="t"/>
              <a:pathLst>
                <a:path extrusionOk="0" h="3282" w="7110">
                  <a:moveTo>
                    <a:pt x="3528" y="0"/>
                  </a:moveTo>
                  <a:cubicBezTo>
                    <a:pt x="2087" y="0"/>
                    <a:pt x="750" y="750"/>
                    <a:pt x="1" y="1982"/>
                  </a:cubicBezTo>
                  <a:lnTo>
                    <a:pt x="1" y="2047"/>
                  </a:lnTo>
                  <a:cubicBezTo>
                    <a:pt x="167" y="2119"/>
                    <a:pt x="363" y="2202"/>
                    <a:pt x="580" y="2289"/>
                  </a:cubicBezTo>
                  <a:cubicBezTo>
                    <a:pt x="1222" y="1264"/>
                    <a:pt x="2342" y="653"/>
                    <a:pt x="3530" y="653"/>
                  </a:cubicBezTo>
                  <a:cubicBezTo>
                    <a:pt x="3709" y="653"/>
                    <a:pt x="3890" y="667"/>
                    <a:pt x="4071" y="696"/>
                  </a:cubicBezTo>
                  <a:cubicBezTo>
                    <a:pt x="5448" y="913"/>
                    <a:pt x="6563" y="1931"/>
                    <a:pt x="6907" y="3282"/>
                  </a:cubicBezTo>
                  <a:lnTo>
                    <a:pt x="7110" y="2065"/>
                  </a:lnTo>
                  <a:cubicBezTo>
                    <a:pt x="6367" y="786"/>
                    <a:pt x="5006" y="0"/>
                    <a:pt x="3528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7737283" y="3641923"/>
              <a:ext cx="22914" cy="34319"/>
            </a:xfrm>
            <a:custGeom>
              <a:rect b="b" l="l" r="r" t="t"/>
              <a:pathLst>
                <a:path extrusionOk="0" h="1309" w="874">
                  <a:moveTo>
                    <a:pt x="435" y="1"/>
                  </a:moveTo>
                  <a:cubicBezTo>
                    <a:pt x="196" y="1"/>
                    <a:pt x="0" y="196"/>
                    <a:pt x="0" y="436"/>
                  </a:cubicBezTo>
                  <a:lnTo>
                    <a:pt x="0" y="874"/>
                  </a:lnTo>
                  <a:cubicBezTo>
                    <a:pt x="0" y="1113"/>
                    <a:pt x="196" y="1308"/>
                    <a:pt x="435" y="1308"/>
                  </a:cubicBezTo>
                  <a:cubicBezTo>
                    <a:pt x="678" y="1308"/>
                    <a:pt x="870" y="1113"/>
                    <a:pt x="873" y="874"/>
                  </a:cubicBezTo>
                  <a:lnTo>
                    <a:pt x="873" y="439"/>
                  </a:lnTo>
                  <a:cubicBezTo>
                    <a:pt x="873" y="196"/>
                    <a:pt x="678" y="1"/>
                    <a:pt x="4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7709073" y="3476516"/>
              <a:ext cx="10671" cy="16386"/>
            </a:xfrm>
            <a:custGeom>
              <a:rect b="b" l="l" r="r" t="t"/>
              <a:pathLst>
                <a:path extrusionOk="0" h="625" w="407">
                  <a:moveTo>
                    <a:pt x="204" y="1"/>
                  </a:moveTo>
                  <a:cubicBezTo>
                    <a:pt x="91" y="1"/>
                    <a:pt x="1" y="91"/>
                    <a:pt x="1" y="204"/>
                  </a:cubicBezTo>
                  <a:lnTo>
                    <a:pt x="1" y="421"/>
                  </a:lnTo>
                  <a:cubicBezTo>
                    <a:pt x="1" y="557"/>
                    <a:pt x="102" y="625"/>
                    <a:pt x="204" y="625"/>
                  </a:cubicBezTo>
                  <a:cubicBezTo>
                    <a:pt x="305" y="625"/>
                    <a:pt x="406" y="557"/>
                    <a:pt x="406" y="421"/>
                  </a:cubicBezTo>
                  <a:lnTo>
                    <a:pt x="406" y="204"/>
                  </a:lnTo>
                  <a:cubicBezTo>
                    <a:pt x="406" y="91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7777631" y="3476516"/>
              <a:ext cx="10671" cy="16386"/>
            </a:xfrm>
            <a:custGeom>
              <a:rect b="b" l="l" r="r" t="t"/>
              <a:pathLst>
                <a:path extrusionOk="0" h="625" w="407">
                  <a:moveTo>
                    <a:pt x="203" y="1"/>
                  </a:moveTo>
                  <a:cubicBezTo>
                    <a:pt x="91" y="1"/>
                    <a:pt x="1" y="91"/>
                    <a:pt x="1" y="204"/>
                  </a:cubicBezTo>
                  <a:lnTo>
                    <a:pt x="1" y="421"/>
                  </a:lnTo>
                  <a:cubicBezTo>
                    <a:pt x="1" y="557"/>
                    <a:pt x="102" y="625"/>
                    <a:pt x="203" y="625"/>
                  </a:cubicBezTo>
                  <a:cubicBezTo>
                    <a:pt x="305" y="625"/>
                    <a:pt x="406" y="557"/>
                    <a:pt x="406" y="421"/>
                  </a:cubicBezTo>
                  <a:lnTo>
                    <a:pt x="406" y="204"/>
                  </a:lnTo>
                  <a:cubicBezTo>
                    <a:pt x="406" y="91"/>
                    <a:pt x="316" y="1"/>
                    <a:pt x="20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7723912" y="3516472"/>
              <a:ext cx="49630" cy="16491"/>
            </a:xfrm>
            <a:custGeom>
              <a:rect b="b" l="l" r="r" t="t"/>
              <a:pathLst>
                <a:path extrusionOk="0" h="629" w="1893">
                  <a:moveTo>
                    <a:pt x="293" y="0"/>
                  </a:moveTo>
                  <a:cubicBezTo>
                    <a:pt x="136" y="0"/>
                    <a:pt x="1" y="205"/>
                    <a:pt x="148" y="353"/>
                  </a:cubicBezTo>
                  <a:cubicBezTo>
                    <a:pt x="326" y="527"/>
                    <a:pt x="623" y="628"/>
                    <a:pt x="945" y="628"/>
                  </a:cubicBezTo>
                  <a:cubicBezTo>
                    <a:pt x="1271" y="628"/>
                    <a:pt x="1568" y="527"/>
                    <a:pt x="1742" y="353"/>
                  </a:cubicBezTo>
                  <a:cubicBezTo>
                    <a:pt x="1892" y="205"/>
                    <a:pt x="1758" y="0"/>
                    <a:pt x="1599" y="0"/>
                  </a:cubicBezTo>
                  <a:cubicBezTo>
                    <a:pt x="1551" y="0"/>
                    <a:pt x="1501" y="19"/>
                    <a:pt x="1456" y="63"/>
                  </a:cubicBezTo>
                  <a:cubicBezTo>
                    <a:pt x="1383" y="136"/>
                    <a:pt x="1206" y="223"/>
                    <a:pt x="945" y="223"/>
                  </a:cubicBezTo>
                  <a:cubicBezTo>
                    <a:pt x="688" y="223"/>
                    <a:pt x="510" y="136"/>
                    <a:pt x="434" y="63"/>
                  </a:cubicBezTo>
                  <a:cubicBezTo>
                    <a:pt x="390" y="19"/>
                    <a:pt x="340" y="0"/>
                    <a:pt x="29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7606143" y="3356519"/>
              <a:ext cx="285089" cy="365052"/>
            </a:xfrm>
            <a:custGeom>
              <a:rect b="b" l="l" r="r" t="t"/>
              <a:pathLst>
                <a:path extrusionOk="0" h="13924" w="10874">
                  <a:moveTo>
                    <a:pt x="5437" y="409"/>
                  </a:moveTo>
                  <a:cubicBezTo>
                    <a:pt x="6759" y="413"/>
                    <a:pt x="7990" y="1076"/>
                    <a:pt x="8718" y="2177"/>
                  </a:cubicBezTo>
                  <a:lnTo>
                    <a:pt x="8577" y="3730"/>
                  </a:lnTo>
                  <a:cubicBezTo>
                    <a:pt x="7060" y="2405"/>
                    <a:pt x="5202" y="2227"/>
                    <a:pt x="5118" y="2220"/>
                  </a:cubicBezTo>
                  <a:cubicBezTo>
                    <a:pt x="5112" y="2220"/>
                    <a:pt x="5105" y="2219"/>
                    <a:pt x="5098" y="2219"/>
                  </a:cubicBezTo>
                  <a:cubicBezTo>
                    <a:pt x="4957" y="2219"/>
                    <a:pt x="4857" y="2364"/>
                    <a:pt x="4912" y="2499"/>
                  </a:cubicBezTo>
                  <a:lnTo>
                    <a:pt x="5118" y="3017"/>
                  </a:lnTo>
                  <a:cubicBezTo>
                    <a:pt x="3930" y="2847"/>
                    <a:pt x="2833" y="2434"/>
                    <a:pt x="2178" y="2148"/>
                  </a:cubicBezTo>
                  <a:cubicBezTo>
                    <a:pt x="2909" y="1061"/>
                    <a:pt x="4130" y="413"/>
                    <a:pt x="5437" y="409"/>
                  </a:cubicBezTo>
                  <a:close/>
                  <a:moveTo>
                    <a:pt x="8037" y="3817"/>
                  </a:moveTo>
                  <a:cubicBezTo>
                    <a:pt x="8211" y="3948"/>
                    <a:pt x="8374" y="4093"/>
                    <a:pt x="8530" y="4245"/>
                  </a:cubicBezTo>
                  <a:lnTo>
                    <a:pt x="8519" y="4361"/>
                  </a:lnTo>
                  <a:lnTo>
                    <a:pt x="8269" y="4361"/>
                  </a:lnTo>
                  <a:cubicBezTo>
                    <a:pt x="8142" y="4361"/>
                    <a:pt x="8037" y="4259"/>
                    <a:pt x="8037" y="4129"/>
                  </a:cubicBezTo>
                  <a:lnTo>
                    <a:pt x="8037" y="3817"/>
                  </a:lnTo>
                  <a:close/>
                  <a:moveTo>
                    <a:pt x="2373" y="2669"/>
                  </a:moveTo>
                  <a:cubicBezTo>
                    <a:pt x="3137" y="2977"/>
                    <a:pt x="4249" y="3343"/>
                    <a:pt x="5419" y="3459"/>
                  </a:cubicBezTo>
                  <a:cubicBezTo>
                    <a:pt x="5427" y="3460"/>
                    <a:pt x="5435" y="3460"/>
                    <a:pt x="5444" y="3460"/>
                  </a:cubicBezTo>
                  <a:cubicBezTo>
                    <a:pt x="5583" y="3460"/>
                    <a:pt x="5680" y="3317"/>
                    <a:pt x="5625" y="3180"/>
                  </a:cubicBezTo>
                  <a:lnTo>
                    <a:pt x="5423" y="2676"/>
                  </a:lnTo>
                  <a:lnTo>
                    <a:pt x="5423" y="2676"/>
                  </a:lnTo>
                  <a:cubicBezTo>
                    <a:pt x="6205" y="2829"/>
                    <a:pt x="6955" y="3118"/>
                    <a:pt x="7632" y="3538"/>
                  </a:cubicBezTo>
                  <a:lnTo>
                    <a:pt x="7632" y="4129"/>
                  </a:lnTo>
                  <a:cubicBezTo>
                    <a:pt x="7632" y="4484"/>
                    <a:pt x="7918" y="4770"/>
                    <a:pt x="8269" y="4770"/>
                  </a:cubicBezTo>
                  <a:lnTo>
                    <a:pt x="8599" y="4770"/>
                  </a:lnTo>
                  <a:cubicBezTo>
                    <a:pt x="8802" y="4770"/>
                    <a:pt x="8957" y="4947"/>
                    <a:pt x="8936" y="5146"/>
                  </a:cubicBezTo>
                  <a:cubicBezTo>
                    <a:pt x="8921" y="5317"/>
                    <a:pt x="8755" y="5451"/>
                    <a:pt x="8566" y="5451"/>
                  </a:cubicBezTo>
                  <a:lnTo>
                    <a:pt x="8476" y="5451"/>
                  </a:lnTo>
                  <a:lnTo>
                    <a:pt x="8476" y="5440"/>
                  </a:lnTo>
                  <a:cubicBezTo>
                    <a:pt x="8476" y="5324"/>
                    <a:pt x="8385" y="5233"/>
                    <a:pt x="8273" y="5233"/>
                  </a:cubicBezTo>
                  <a:cubicBezTo>
                    <a:pt x="8161" y="5233"/>
                    <a:pt x="8070" y="5324"/>
                    <a:pt x="8070" y="5440"/>
                  </a:cubicBezTo>
                  <a:cubicBezTo>
                    <a:pt x="8066" y="6889"/>
                    <a:pt x="6889" y="8066"/>
                    <a:pt x="5441" y="8066"/>
                  </a:cubicBezTo>
                  <a:cubicBezTo>
                    <a:pt x="3988" y="8066"/>
                    <a:pt x="2811" y="6889"/>
                    <a:pt x="2811" y="5440"/>
                  </a:cubicBezTo>
                  <a:cubicBezTo>
                    <a:pt x="2811" y="5304"/>
                    <a:pt x="2709" y="5236"/>
                    <a:pt x="2607" y="5236"/>
                  </a:cubicBezTo>
                  <a:cubicBezTo>
                    <a:pt x="2504" y="5236"/>
                    <a:pt x="2402" y="5304"/>
                    <a:pt x="2402" y="5440"/>
                  </a:cubicBezTo>
                  <a:lnTo>
                    <a:pt x="2402" y="5451"/>
                  </a:lnTo>
                  <a:lnTo>
                    <a:pt x="2279" y="5451"/>
                  </a:lnTo>
                  <a:cubicBezTo>
                    <a:pt x="2076" y="5451"/>
                    <a:pt x="1920" y="5277"/>
                    <a:pt x="1938" y="5074"/>
                  </a:cubicBezTo>
                  <a:cubicBezTo>
                    <a:pt x="1957" y="4904"/>
                    <a:pt x="2120" y="4770"/>
                    <a:pt x="2308" y="4770"/>
                  </a:cubicBezTo>
                  <a:lnTo>
                    <a:pt x="2605" y="4770"/>
                  </a:lnTo>
                  <a:cubicBezTo>
                    <a:pt x="2956" y="4770"/>
                    <a:pt x="3242" y="4484"/>
                    <a:pt x="3242" y="4129"/>
                  </a:cubicBezTo>
                  <a:lnTo>
                    <a:pt x="3242" y="3622"/>
                  </a:lnTo>
                  <a:cubicBezTo>
                    <a:pt x="3242" y="3486"/>
                    <a:pt x="3141" y="3418"/>
                    <a:pt x="3039" y="3418"/>
                  </a:cubicBezTo>
                  <a:cubicBezTo>
                    <a:pt x="2938" y="3418"/>
                    <a:pt x="2837" y="3486"/>
                    <a:pt x="2837" y="3622"/>
                  </a:cubicBezTo>
                  <a:lnTo>
                    <a:pt x="2837" y="4129"/>
                  </a:lnTo>
                  <a:cubicBezTo>
                    <a:pt x="2837" y="4256"/>
                    <a:pt x="2732" y="4361"/>
                    <a:pt x="2605" y="4361"/>
                  </a:cubicBezTo>
                  <a:lnTo>
                    <a:pt x="2373" y="4361"/>
                  </a:lnTo>
                  <a:lnTo>
                    <a:pt x="2373" y="2669"/>
                  </a:lnTo>
                  <a:close/>
                  <a:moveTo>
                    <a:pt x="1960" y="2499"/>
                  </a:moveTo>
                  <a:lnTo>
                    <a:pt x="1960" y="4440"/>
                  </a:lnTo>
                  <a:cubicBezTo>
                    <a:pt x="1641" y="4585"/>
                    <a:pt x="1468" y="4933"/>
                    <a:pt x="1544" y="5273"/>
                  </a:cubicBezTo>
                  <a:cubicBezTo>
                    <a:pt x="1620" y="5617"/>
                    <a:pt x="1924" y="5860"/>
                    <a:pt x="2275" y="5860"/>
                  </a:cubicBezTo>
                  <a:lnTo>
                    <a:pt x="2427" y="5860"/>
                  </a:lnTo>
                  <a:cubicBezTo>
                    <a:pt x="2543" y="6697"/>
                    <a:pt x="3007" y="7450"/>
                    <a:pt x="3702" y="7932"/>
                  </a:cubicBezTo>
                  <a:lnTo>
                    <a:pt x="3702" y="8870"/>
                  </a:lnTo>
                  <a:cubicBezTo>
                    <a:pt x="3702" y="8953"/>
                    <a:pt x="3681" y="9036"/>
                    <a:pt x="3637" y="9105"/>
                  </a:cubicBezTo>
                  <a:lnTo>
                    <a:pt x="3286" y="8808"/>
                  </a:lnTo>
                  <a:cubicBezTo>
                    <a:pt x="2152" y="7856"/>
                    <a:pt x="1497" y="6447"/>
                    <a:pt x="1500" y="4965"/>
                  </a:cubicBezTo>
                  <a:lnTo>
                    <a:pt x="1500" y="4346"/>
                  </a:lnTo>
                  <a:cubicBezTo>
                    <a:pt x="1497" y="3701"/>
                    <a:pt x="1656" y="3068"/>
                    <a:pt x="1960" y="2499"/>
                  </a:cubicBezTo>
                  <a:close/>
                  <a:moveTo>
                    <a:pt x="9070" y="2829"/>
                  </a:moveTo>
                  <a:cubicBezTo>
                    <a:pt x="9272" y="3307"/>
                    <a:pt x="9374" y="3825"/>
                    <a:pt x="9374" y="4346"/>
                  </a:cubicBezTo>
                  <a:lnTo>
                    <a:pt x="9374" y="4965"/>
                  </a:lnTo>
                  <a:cubicBezTo>
                    <a:pt x="9377" y="6447"/>
                    <a:pt x="8722" y="7856"/>
                    <a:pt x="7585" y="8812"/>
                  </a:cubicBezTo>
                  <a:lnTo>
                    <a:pt x="7233" y="9105"/>
                  </a:lnTo>
                  <a:cubicBezTo>
                    <a:pt x="7190" y="9036"/>
                    <a:pt x="7168" y="8953"/>
                    <a:pt x="7168" y="8870"/>
                  </a:cubicBezTo>
                  <a:lnTo>
                    <a:pt x="7168" y="8707"/>
                  </a:lnTo>
                  <a:cubicBezTo>
                    <a:pt x="7168" y="8571"/>
                    <a:pt x="7066" y="8503"/>
                    <a:pt x="6964" y="8503"/>
                  </a:cubicBezTo>
                  <a:cubicBezTo>
                    <a:pt x="6861" y="8503"/>
                    <a:pt x="6759" y="8571"/>
                    <a:pt x="6759" y="8707"/>
                  </a:cubicBezTo>
                  <a:lnTo>
                    <a:pt x="6759" y="8870"/>
                  </a:lnTo>
                  <a:cubicBezTo>
                    <a:pt x="6759" y="9051"/>
                    <a:pt x="6817" y="9225"/>
                    <a:pt x="6922" y="9369"/>
                  </a:cubicBezTo>
                  <a:lnTo>
                    <a:pt x="5437" y="10619"/>
                  </a:lnTo>
                  <a:lnTo>
                    <a:pt x="3956" y="9369"/>
                  </a:lnTo>
                  <a:cubicBezTo>
                    <a:pt x="4057" y="9225"/>
                    <a:pt x="4115" y="9051"/>
                    <a:pt x="4115" y="8870"/>
                  </a:cubicBezTo>
                  <a:lnTo>
                    <a:pt x="4115" y="8171"/>
                  </a:lnTo>
                  <a:cubicBezTo>
                    <a:pt x="4547" y="8380"/>
                    <a:pt x="4997" y="8477"/>
                    <a:pt x="5437" y="8477"/>
                  </a:cubicBezTo>
                  <a:cubicBezTo>
                    <a:pt x="6887" y="8477"/>
                    <a:pt x="8227" y="7424"/>
                    <a:pt x="8447" y="5860"/>
                  </a:cubicBezTo>
                  <a:lnTo>
                    <a:pt x="8566" y="5860"/>
                  </a:lnTo>
                  <a:cubicBezTo>
                    <a:pt x="8965" y="5860"/>
                    <a:pt x="9305" y="5563"/>
                    <a:pt x="9345" y="5186"/>
                  </a:cubicBezTo>
                  <a:cubicBezTo>
                    <a:pt x="9374" y="4871"/>
                    <a:pt x="9207" y="4571"/>
                    <a:pt x="8925" y="4437"/>
                  </a:cubicBezTo>
                  <a:lnTo>
                    <a:pt x="9070" y="2829"/>
                  </a:lnTo>
                  <a:close/>
                  <a:moveTo>
                    <a:pt x="5437" y="11092"/>
                  </a:moveTo>
                  <a:cubicBezTo>
                    <a:pt x="5553" y="11092"/>
                    <a:pt x="5669" y="11169"/>
                    <a:pt x="5669" y="11325"/>
                  </a:cubicBezTo>
                  <a:lnTo>
                    <a:pt x="5669" y="11756"/>
                  </a:lnTo>
                  <a:cubicBezTo>
                    <a:pt x="5669" y="11883"/>
                    <a:pt x="5564" y="11988"/>
                    <a:pt x="5437" y="11988"/>
                  </a:cubicBezTo>
                  <a:cubicBezTo>
                    <a:pt x="5307" y="11988"/>
                    <a:pt x="5205" y="11883"/>
                    <a:pt x="5205" y="11756"/>
                  </a:cubicBezTo>
                  <a:lnTo>
                    <a:pt x="5205" y="11325"/>
                  </a:lnTo>
                  <a:cubicBezTo>
                    <a:pt x="5205" y="11169"/>
                    <a:pt x="5321" y="11092"/>
                    <a:pt x="5437" y="11092"/>
                  </a:cubicBezTo>
                  <a:close/>
                  <a:moveTo>
                    <a:pt x="5437" y="0"/>
                  </a:moveTo>
                  <a:cubicBezTo>
                    <a:pt x="3036" y="0"/>
                    <a:pt x="1091" y="1949"/>
                    <a:pt x="1091" y="4346"/>
                  </a:cubicBezTo>
                  <a:lnTo>
                    <a:pt x="1091" y="4965"/>
                  </a:lnTo>
                  <a:cubicBezTo>
                    <a:pt x="1091" y="6570"/>
                    <a:pt x="1797" y="8091"/>
                    <a:pt x="3025" y="9123"/>
                  </a:cubicBezTo>
                  <a:lnTo>
                    <a:pt x="3279" y="9333"/>
                  </a:lnTo>
                  <a:lnTo>
                    <a:pt x="1087" y="9978"/>
                  </a:lnTo>
                  <a:cubicBezTo>
                    <a:pt x="446" y="10170"/>
                    <a:pt x="4" y="10757"/>
                    <a:pt x="1" y="11427"/>
                  </a:cubicBezTo>
                  <a:lnTo>
                    <a:pt x="1" y="13719"/>
                  </a:lnTo>
                  <a:cubicBezTo>
                    <a:pt x="1" y="13855"/>
                    <a:pt x="102" y="13923"/>
                    <a:pt x="204" y="13923"/>
                  </a:cubicBezTo>
                  <a:cubicBezTo>
                    <a:pt x="305" y="13923"/>
                    <a:pt x="406" y="13855"/>
                    <a:pt x="406" y="13719"/>
                  </a:cubicBezTo>
                  <a:lnTo>
                    <a:pt x="406" y="11427"/>
                  </a:lnTo>
                  <a:cubicBezTo>
                    <a:pt x="406" y="11282"/>
                    <a:pt x="435" y="11137"/>
                    <a:pt x="493" y="11003"/>
                  </a:cubicBezTo>
                  <a:lnTo>
                    <a:pt x="1732" y="12086"/>
                  </a:lnTo>
                  <a:cubicBezTo>
                    <a:pt x="1877" y="12212"/>
                    <a:pt x="1960" y="12397"/>
                    <a:pt x="1960" y="12589"/>
                  </a:cubicBezTo>
                  <a:lnTo>
                    <a:pt x="1960" y="13719"/>
                  </a:lnTo>
                  <a:cubicBezTo>
                    <a:pt x="1960" y="13855"/>
                    <a:pt x="2062" y="13923"/>
                    <a:pt x="2163" y="13923"/>
                  </a:cubicBezTo>
                  <a:cubicBezTo>
                    <a:pt x="2264" y="13923"/>
                    <a:pt x="2366" y="13855"/>
                    <a:pt x="2366" y="13719"/>
                  </a:cubicBezTo>
                  <a:lnTo>
                    <a:pt x="2366" y="12589"/>
                  </a:lnTo>
                  <a:cubicBezTo>
                    <a:pt x="2366" y="12278"/>
                    <a:pt x="2232" y="11984"/>
                    <a:pt x="2000" y="11778"/>
                  </a:cubicBezTo>
                  <a:lnTo>
                    <a:pt x="725" y="10659"/>
                  </a:lnTo>
                  <a:cubicBezTo>
                    <a:pt x="856" y="10521"/>
                    <a:pt x="1019" y="10423"/>
                    <a:pt x="1203" y="10369"/>
                  </a:cubicBezTo>
                  <a:lnTo>
                    <a:pt x="3499" y="9692"/>
                  </a:lnTo>
                  <a:cubicBezTo>
                    <a:pt x="3547" y="9681"/>
                    <a:pt x="3594" y="9659"/>
                    <a:pt x="3637" y="9637"/>
                  </a:cubicBezTo>
                  <a:lnTo>
                    <a:pt x="5042" y="10818"/>
                  </a:lnTo>
                  <a:cubicBezTo>
                    <a:pt x="4887" y="10941"/>
                    <a:pt x="4796" y="11126"/>
                    <a:pt x="4796" y="11322"/>
                  </a:cubicBezTo>
                  <a:lnTo>
                    <a:pt x="4796" y="11756"/>
                  </a:lnTo>
                  <a:cubicBezTo>
                    <a:pt x="4800" y="12031"/>
                    <a:pt x="4973" y="12274"/>
                    <a:pt x="5234" y="12365"/>
                  </a:cubicBezTo>
                  <a:lnTo>
                    <a:pt x="5234" y="13719"/>
                  </a:lnTo>
                  <a:cubicBezTo>
                    <a:pt x="5234" y="13855"/>
                    <a:pt x="5336" y="13923"/>
                    <a:pt x="5437" y="13923"/>
                  </a:cubicBezTo>
                  <a:cubicBezTo>
                    <a:pt x="5538" y="13923"/>
                    <a:pt x="5640" y="13855"/>
                    <a:pt x="5640" y="13719"/>
                  </a:cubicBezTo>
                  <a:lnTo>
                    <a:pt x="5640" y="12365"/>
                  </a:lnTo>
                  <a:cubicBezTo>
                    <a:pt x="5901" y="12278"/>
                    <a:pt x="6078" y="12031"/>
                    <a:pt x="6078" y="11760"/>
                  </a:cubicBezTo>
                  <a:lnTo>
                    <a:pt x="6078" y="11325"/>
                  </a:lnTo>
                  <a:cubicBezTo>
                    <a:pt x="6078" y="11126"/>
                    <a:pt x="5988" y="10941"/>
                    <a:pt x="5832" y="10822"/>
                  </a:cubicBezTo>
                  <a:lnTo>
                    <a:pt x="7237" y="9641"/>
                  </a:lnTo>
                  <a:cubicBezTo>
                    <a:pt x="7281" y="9663"/>
                    <a:pt x="7328" y="9681"/>
                    <a:pt x="7375" y="9695"/>
                  </a:cubicBezTo>
                  <a:lnTo>
                    <a:pt x="9674" y="10373"/>
                  </a:lnTo>
                  <a:cubicBezTo>
                    <a:pt x="9856" y="10423"/>
                    <a:pt x="10019" y="10525"/>
                    <a:pt x="10153" y="10662"/>
                  </a:cubicBezTo>
                  <a:lnTo>
                    <a:pt x="8874" y="11781"/>
                  </a:lnTo>
                  <a:cubicBezTo>
                    <a:pt x="8639" y="11984"/>
                    <a:pt x="8505" y="12278"/>
                    <a:pt x="8505" y="12589"/>
                  </a:cubicBezTo>
                  <a:lnTo>
                    <a:pt x="8505" y="13723"/>
                  </a:lnTo>
                  <a:cubicBezTo>
                    <a:pt x="8505" y="13857"/>
                    <a:pt x="8607" y="13924"/>
                    <a:pt x="8709" y="13924"/>
                  </a:cubicBezTo>
                  <a:cubicBezTo>
                    <a:pt x="8812" y="13924"/>
                    <a:pt x="8914" y="13857"/>
                    <a:pt x="8914" y="13723"/>
                  </a:cubicBezTo>
                  <a:lnTo>
                    <a:pt x="8914" y="12589"/>
                  </a:lnTo>
                  <a:cubicBezTo>
                    <a:pt x="8914" y="12397"/>
                    <a:pt x="8994" y="12212"/>
                    <a:pt x="9138" y="12086"/>
                  </a:cubicBezTo>
                  <a:lnTo>
                    <a:pt x="10377" y="11003"/>
                  </a:lnTo>
                  <a:cubicBezTo>
                    <a:pt x="10435" y="11137"/>
                    <a:pt x="10464" y="11282"/>
                    <a:pt x="10464" y="11430"/>
                  </a:cubicBezTo>
                  <a:lnTo>
                    <a:pt x="10464" y="13719"/>
                  </a:lnTo>
                  <a:cubicBezTo>
                    <a:pt x="10464" y="13855"/>
                    <a:pt x="10566" y="13923"/>
                    <a:pt x="10669" y="13923"/>
                  </a:cubicBezTo>
                  <a:cubicBezTo>
                    <a:pt x="10771" y="13923"/>
                    <a:pt x="10873" y="13855"/>
                    <a:pt x="10873" y="13719"/>
                  </a:cubicBezTo>
                  <a:lnTo>
                    <a:pt x="10873" y="11430"/>
                  </a:lnTo>
                  <a:cubicBezTo>
                    <a:pt x="10870" y="10760"/>
                    <a:pt x="10428" y="10170"/>
                    <a:pt x="9787" y="9978"/>
                  </a:cubicBezTo>
                  <a:lnTo>
                    <a:pt x="7599" y="9333"/>
                  </a:lnTo>
                  <a:lnTo>
                    <a:pt x="7849" y="9123"/>
                  </a:lnTo>
                  <a:cubicBezTo>
                    <a:pt x="9077" y="8091"/>
                    <a:pt x="9783" y="6570"/>
                    <a:pt x="9783" y="4965"/>
                  </a:cubicBezTo>
                  <a:lnTo>
                    <a:pt x="9783" y="4346"/>
                  </a:lnTo>
                  <a:cubicBezTo>
                    <a:pt x="9783" y="1949"/>
                    <a:pt x="7838" y="0"/>
                    <a:pt x="54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7701574" y="3459423"/>
              <a:ext cx="25667" cy="10671"/>
            </a:xfrm>
            <a:custGeom>
              <a:rect b="b" l="l" r="r" t="t"/>
              <a:pathLst>
                <a:path extrusionOk="0" h="407" w="979">
                  <a:moveTo>
                    <a:pt x="272" y="1"/>
                  </a:moveTo>
                  <a:cubicBezTo>
                    <a:pt x="1" y="1"/>
                    <a:pt x="1" y="407"/>
                    <a:pt x="272" y="407"/>
                  </a:cubicBezTo>
                  <a:lnTo>
                    <a:pt x="707" y="407"/>
                  </a:lnTo>
                  <a:cubicBezTo>
                    <a:pt x="979" y="407"/>
                    <a:pt x="979" y="1"/>
                    <a:pt x="7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7770133" y="3459423"/>
              <a:ext cx="25667" cy="10671"/>
            </a:xfrm>
            <a:custGeom>
              <a:rect b="b" l="l" r="r" t="t"/>
              <a:pathLst>
                <a:path extrusionOk="0" h="407" w="979">
                  <a:moveTo>
                    <a:pt x="272" y="1"/>
                  </a:moveTo>
                  <a:cubicBezTo>
                    <a:pt x="1" y="1"/>
                    <a:pt x="1" y="407"/>
                    <a:pt x="272" y="407"/>
                  </a:cubicBezTo>
                  <a:lnTo>
                    <a:pt x="710" y="407"/>
                  </a:lnTo>
                  <a:cubicBezTo>
                    <a:pt x="978" y="407"/>
                    <a:pt x="978" y="1"/>
                    <a:pt x="71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28"/>
          <p:cNvGrpSpPr/>
          <p:nvPr/>
        </p:nvGrpSpPr>
        <p:grpSpPr>
          <a:xfrm>
            <a:off x="7184833" y="1513235"/>
            <a:ext cx="754611" cy="860330"/>
            <a:chOff x="8056219" y="1513350"/>
            <a:chExt cx="285168" cy="365026"/>
          </a:xfrm>
        </p:grpSpPr>
        <p:sp>
          <p:nvSpPr>
            <p:cNvPr id="938" name="Google Shape;938;p28"/>
            <p:cNvSpPr/>
            <p:nvPr/>
          </p:nvSpPr>
          <p:spPr>
            <a:xfrm>
              <a:off x="8061541" y="1712970"/>
              <a:ext cx="274340" cy="160136"/>
            </a:xfrm>
            <a:custGeom>
              <a:rect b="b" l="l" r="r" t="t"/>
              <a:pathLst>
                <a:path extrusionOk="0" h="6108" w="10464">
                  <a:moveTo>
                    <a:pt x="3709" y="1"/>
                  </a:moveTo>
                  <a:lnTo>
                    <a:pt x="3709" y="1265"/>
                  </a:lnTo>
                  <a:cubicBezTo>
                    <a:pt x="3709" y="1555"/>
                    <a:pt x="3517" y="1808"/>
                    <a:pt x="3238" y="1891"/>
                  </a:cubicBezTo>
                  <a:lnTo>
                    <a:pt x="942" y="2569"/>
                  </a:lnTo>
                  <a:cubicBezTo>
                    <a:pt x="385" y="2732"/>
                    <a:pt x="1" y="3242"/>
                    <a:pt x="1" y="3822"/>
                  </a:cubicBezTo>
                  <a:lnTo>
                    <a:pt x="1" y="6107"/>
                  </a:lnTo>
                  <a:lnTo>
                    <a:pt x="10464" y="6107"/>
                  </a:lnTo>
                  <a:lnTo>
                    <a:pt x="10464" y="3822"/>
                  </a:lnTo>
                  <a:cubicBezTo>
                    <a:pt x="10464" y="3242"/>
                    <a:pt x="10083" y="2732"/>
                    <a:pt x="9529" y="2569"/>
                  </a:cubicBezTo>
                  <a:lnTo>
                    <a:pt x="7230" y="1891"/>
                  </a:lnTo>
                  <a:cubicBezTo>
                    <a:pt x="6951" y="1812"/>
                    <a:pt x="6759" y="1555"/>
                    <a:pt x="6759" y="1265"/>
                  </a:cubicBezTo>
                  <a:lnTo>
                    <a:pt x="6759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8158781" y="1712970"/>
              <a:ext cx="80068" cy="62896"/>
            </a:xfrm>
            <a:custGeom>
              <a:rect b="b" l="l" r="r" t="t"/>
              <a:pathLst>
                <a:path extrusionOk="0" h="2399" w="3054">
                  <a:moveTo>
                    <a:pt x="0" y="1"/>
                  </a:moveTo>
                  <a:lnTo>
                    <a:pt x="0" y="2398"/>
                  </a:lnTo>
                  <a:lnTo>
                    <a:pt x="3053" y="2398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8095912" y="1838683"/>
              <a:ext cx="17225" cy="34319"/>
            </a:xfrm>
            <a:custGeom>
              <a:rect b="b" l="l" r="r" t="t"/>
              <a:pathLst>
                <a:path extrusionOk="0" h="1309" w="657">
                  <a:moveTo>
                    <a:pt x="1" y="1"/>
                  </a:moveTo>
                  <a:lnTo>
                    <a:pt x="1" y="1308"/>
                  </a:lnTo>
                  <a:lnTo>
                    <a:pt x="656" y="1308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8284494" y="1838683"/>
              <a:ext cx="17199" cy="34319"/>
            </a:xfrm>
            <a:custGeom>
              <a:rect b="b" l="l" r="r" t="t"/>
              <a:pathLst>
                <a:path extrusionOk="0" h="1309" w="656">
                  <a:moveTo>
                    <a:pt x="0" y="1"/>
                  </a:moveTo>
                  <a:lnTo>
                    <a:pt x="0" y="1308"/>
                  </a:lnTo>
                  <a:lnTo>
                    <a:pt x="656" y="1308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8061646" y="1762547"/>
              <a:ext cx="274340" cy="110559"/>
            </a:xfrm>
            <a:custGeom>
              <a:rect b="b" l="l" r="r" t="t"/>
              <a:pathLst>
                <a:path extrusionOk="0" h="4217" w="10464">
                  <a:moveTo>
                    <a:pt x="3238" y="0"/>
                  </a:moveTo>
                  <a:lnTo>
                    <a:pt x="938" y="678"/>
                  </a:lnTo>
                  <a:cubicBezTo>
                    <a:pt x="384" y="841"/>
                    <a:pt x="0" y="1351"/>
                    <a:pt x="0" y="1931"/>
                  </a:cubicBezTo>
                  <a:lnTo>
                    <a:pt x="0" y="2905"/>
                  </a:lnTo>
                  <a:lnTo>
                    <a:pt x="1963" y="3343"/>
                  </a:lnTo>
                  <a:lnTo>
                    <a:pt x="1963" y="4216"/>
                  </a:lnTo>
                  <a:lnTo>
                    <a:pt x="8500" y="4216"/>
                  </a:lnTo>
                  <a:lnTo>
                    <a:pt x="8500" y="3343"/>
                  </a:lnTo>
                  <a:lnTo>
                    <a:pt x="10463" y="2905"/>
                  </a:lnTo>
                  <a:lnTo>
                    <a:pt x="10463" y="1931"/>
                  </a:lnTo>
                  <a:cubicBezTo>
                    <a:pt x="10463" y="1351"/>
                    <a:pt x="10079" y="841"/>
                    <a:pt x="9525" y="678"/>
                  </a:cubicBezTo>
                  <a:lnTo>
                    <a:pt x="7226" y="0"/>
                  </a:lnTo>
                  <a:lnTo>
                    <a:pt x="5230" y="290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8187358" y="1770150"/>
              <a:ext cx="22914" cy="62870"/>
            </a:xfrm>
            <a:custGeom>
              <a:rect b="b" l="l" r="r" t="t"/>
              <a:pathLst>
                <a:path extrusionOk="0" h="2398" w="874">
                  <a:moveTo>
                    <a:pt x="0" y="0"/>
                  </a:moveTo>
                  <a:lnTo>
                    <a:pt x="0" y="2180"/>
                  </a:lnTo>
                  <a:cubicBezTo>
                    <a:pt x="0" y="2300"/>
                    <a:pt x="98" y="2398"/>
                    <a:pt x="218" y="2398"/>
                  </a:cubicBezTo>
                  <a:lnTo>
                    <a:pt x="656" y="2398"/>
                  </a:lnTo>
                  <a:cubicBezTo>
                    <a:pt x="775" y="2398"/>
                    <a:pt x="873" y="2300"/>
                    <a:pt x="873" y="2180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8095912" y="1518698"/>
              <a:ext cx="205781" cy="137249"/>
            </a:xfrm>
            <a:custGeom>
              <a:rect b="b" l="l" r="r" t="t"/>
              <a:pathLst>
                <a:path extrusionOk="0" h="5235" w="7849">
                  <a:moveTo>
                    <a:pt x="2833" y="1"/>
                  </a:moveTo>
                  <a:lnTo>
                    <a:pt x="1964" y="656"/>
                  </a:lnTo>
                  <a:lnTo>
                    <a:pt x="874" y="656"/>
                  </a:lnTo>
                  <a:lnTo>
                    <a:pt x="874" y="1746"/>
                  </a:lnTo>
                  <a:lnTo>
                    <a:pt x="1" y="1746"/>
                  </a:lnTo>
                  <a:lnTo>
                    <a:pt x="439" y="3054"/>
                  </a:lnTo>
                  <a:lnTo>
                    <a:pt x="1" y="3489"/>
                  </a:lnTo>
                  <a:lnTo>
                    <a:pt x="656" y="5234"/>
                  </a:lnTo>
                  <a:lnTo>
                    <a:pt x="7193" y="5234"/>
                  </a:lnTo>
                  <a:lnTo>
                    <a:pt x="7849" y="3489"/>
                  </a:lnTo>
                  <a:lnTo>
                    <a:pt x="7411" y="3054"/>
                  </a:lnTo>
                  <a:lnTo>
                    <a:pt x="7849" y="1746"/>
                  </a:lnTo>
                  <a:lnTo>
                    <a:pt x="6759" y="1746"/>
                  </a:lnTo>
                  <a:lnTo>
                    <a:pt x="7193" y="656"/>
                  </a:lnTo>
                  <a:lnTo>
                    <a:pt x="5886" y="656"/>
                  </a:lnTo>
                  <a:lnTo>
                    <a:pt x="5230" y="1"/>
                  </a:lnTo>
                  <a:lnTo>
                    <a:pt x="3706" y="222"/>
                  </a:lnTo>
                  <a:lnTo>
                    <a:pt x="2833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8095912" y="1531519"/>
              <a:ext cx="191073" cy="124323"/>
            </a:xfrm>
            <a:custGeom>
              <a:rect b="b" l="l" r="r" t="t"/>
              <a:pathLst>
                <a:path extrusionOk="0" h="4742" w="7288">
                  <a:moveTo>
                    <a:pt x="2185" y="1"/>
                  </a:moveTo>
                  <a:lnTo>
                    <a:pt x="1964" y="167"/>
                  </a:lnTo>
                  <a:lnTo>
                    <a:pt x="874" y="167"/>
                  </a:lnTo>
                  <a:lnTo>
                    <a:pt x="874" y="1257"/>
                  </a:lnTo>
                  <a:lnTo>
                    <a:pt x="1" y="1257"/>
                  </a:lnTo>
                  <a:lnTo>
                    <a:pt x="435" y="2565"/>
                  </a:lnTo>
                  <a:lnTo>
                    <a:pt x="1" y="3000"/>
                  </a:lnTo>
                  <a:lnTo>
                    <a:pt x="656" y="4742"/>
                  </a:lnTo>
                  <a:lnTo>
                    <a:pt x="7193" y="4742"/>
                  </a:lnTo>
                  <a:lnTo>
                    <a:pt x="7288" y="4492"/>
                  </a:lnTo>
                  <a:lnTo>
                    <a:pt x="7288" y="4492"/>
                  </a:lnTo>
                  <a:cubicBezTo>
                    <a:pt x="7110" y="4513"/>
                    <a:pt x="6936" y="4524"/>
                    <a:pt x="6759" y="4524"/>
                  </a:cubicBezTo>
                  <a:cubicBezTo>
                    <a:pt x="4253" y="4524"/>
                    <a:pt x="2214" y="2507"/>
                    <a:pt x="218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8100867" y="1593051"/>
              <a:ext cx="195897" cy="142938"/>
            </a:xfrm>
            <a:custGeom>
              <a:rect b="b" l="l" r="r" t="t"/>
              <a:pathLst>
                <a:path extrusionOk="0" h="5452" w="7472">
                  <a:moveTo>
                    <a:pt x="1340" y="1"/>
                  </a:moveTo>
                  <a:lnTo>
                    <a:pt x="1340" y="1308"/>
                  </a:lnTo>
                  <a:cubicBezTo>
                    <a:pt x="1340" y="1547"/>
                    <a:pt x="1144" y="1743"/>
                    <a:pt x="902" y="1743"/>
                  </a:cubicBezTo>
                  <a:lnTo>
                    <a:pt x="608" y="1743"/>
                  </a:lnTo>
                  <a:cubicBezTo>
                    <a:pt x="322" y="1743"/>
                    <a:pt x="65" y="1949"/>
                    <a:pt x="33" y="2232"/>
                  </a:cubicBezTo>
                  <a:cubicBezTo>
                    <a:pt x="0" y="2552"/>
                    <a:pt x="250" y="2833"/>
                    <a:pt x="570" y="2833"/>
                  </a:cubicBezTo>
                  <a:cubicBezTo>
                    <a:pt x="572" y="2833"/>
                    <a:pt x="574" y="2833"/>
                    <a:pt x="576" y="2833"/>
                  </a:cubicBezTo>
                  <a:lnTo>
                    <a:pt x="913" y="2833"/>
                  </a:lnTo>
                  <a:cubicBezTo>
                    <a:pt x="1025" y="4310"/>
                    <a:pt x="2253" y="5451"/>
                    <a:pt x="3734" y="5451"/>
                  </a:cubicBezTo>
                  <a:cubicBezTo>
                    <a:pt x="5215" y="5451"/>
                    <a:pt x="6447" y="4310"/>
                    <a:pt x="6559" y="2833"/>
                  </a:cubicBezTo>
                  <a:lnTo>
                    <a:pt x="6863" y="2833"/>
                  </a:lnTo>
                  <a:cubicBezTo>
                    <a:pt x="7149" y="2833"/>
                    <a:pt x="7406" y="2630"/>
                    <a:pt x="7439" y="2344"/>
                  </a:cubicBezTo>
                  <a:cubicBezTo>
                    <a:pt x="7472" y="2022"/>
                    <a:pt x="7218" y="1743"/>
                    <a:pt x="6896" y="1743"/>
                  </a:cubicBezTo>
                  <a:lnTo>
                    <a:pt x="6570" y="1743"/>
                  </a:lnTo>
                  <a:cubicBezTo>
                    <a:pt x="6327" y="1743"/>
                    <a:pt x="6132" y="1547"/>
                    <a:pt x="6132" y="1308"/>
                  </a:cubicBezTo>
                  <a:lnTo>
                    <a:pt x="6132" y="870"/>
                  </a:lnTo>
                  <a:lnTo>
                    <a:pt x="4824" y="1"/>
                  </a:lnTo>
                  <a:lnTo>
                    <a:pt x="4824" y="497"/>
                  </a:lnTo>
                  <a:cubicBezTo>
                    <a:pt x="4824" y="623"/>
                    <a:pt x="4720" y="714"/>
                    <a:pt x="4606" y="714"/>
                  </a:cubicBezTo>
                  <a:cubicBezTo>
                    <a:pt x="4570" y="714"/>
                    <a:pt x="4533" y="705"/>
                    <a:pt x="4498" y="685"/>
                  </a:cubicBezTo>
                  <a:lnTo>
                    <a:pt x="3299" y="1"/>
                  </a:lnTo>
                  <a:lnTo>
                    <a:pt x="2963" y="504"/>
                  </a:lnTo>
                  <a:cubicBezTo>
                    <a:pt x="2921" y="566"/>
                    <a:pt x="2852" y="601"/>
                    <a:pt x="2781" y="601"/>
                  </a:cubicBezTo>
                  <a:cubicBezTo>
                    <a:pt x="2753" y="601"/>
                    <a:pt x="2725" y="595"/>
                    <a:pt x="2698" y="584"/>
                  </a:cubicBezTo>
                  <a:lnTo>
                    <a:pt x="134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8100867" y="1593051"/>
              <a:ext cx="165328" cy="142964"/>
            </a:xfrm>
            <a:custGeom>
              <a:rect b="b" l="l" r="r" t="t"/>
              <a:pathLst>
                <a:path extrusionOk="0" h="5453" w="6306">
                  <a:moveTo>
                    <a:pt x="1336" y="1"/>
                  </a:moveTo>
                  <a:lnTo>
                    <a:pt x="1336" y="1308"/>
                  </a:lnTo>
                  <a:cubicBezTo>
                    <a:pt x="1336" y="1551"/>
                    <a:pt x="1144" y="1743"/>
                    <a:pt x="902" y="1743"/>
                  </a:cubicBezTo>
                  <a:lnTo>
                    <a:pt x="605" y="1743"/>
                  </a:lnTo>
                  <a:cubicBezTo>
                    <a:pt x="322" y="1743"/>
                    <a:pt x="62" y="1949"/>
                    <a:pt x="33" y="2232"/>
                  </a:cubicBezTo>
                  <a:cubicBezTo>
                    <a:pt x="0" y="2552"/>
                    <a:pt x="250" y="2833"/>
                    <a:pt x="570" y="2833"/>
                  </a:cubicBezTo>
                  <a:cubicBezTo>
                    <a:pt x="572" y="2833"/>
                    <a:pt x="574" y="2833"/>
                    <a:pt x="576" y="2833"/>
                  </a:cubicBezTo>
                  <a:lnTo>
                    <a:pt x="913" y="2833"/>
                  </a:lnTo>
                  <a:cubicBezTo>
                    <a:pt x="1018" y="4328"/>
                    <a:pt x="2266" y="5453"/>
                    <a:pt x="3714" y="5453"/>
                  </a:cubicBezTo>
                  <a:cubicBezTo>
                    <a:pt x="3865" y="5453"/>
                    <a:pt x="4018" y="5440"/>
                    <a:pt x="4172" y="5415"/>
                  </a:cubicBezTo>
                  <a:cubicBezTo>
                    <a:pt x="2792" y="5201"/>
                    <a:pt x="1775" y="4013"/>
                    <a:pt x="1775" y="2619"/>
                  </a:cubicBezTo>
                  <a:lnTo>
                    <a:pt x="1775" y="1337"/>
                  </a:lnTo>
                  <a:cubicBezTo>
                    <a:pt x="1775" y="1164"/>
                    <a:pt x="1916" y="1038"/>
                    <a:pt x="2074" y="1038"/>
                  </a:cubicBezTo>
                  <a:cubicBezTo>
                    <a:pt x="2117" y="1038"/>
                    <a:pt x="2162" y="1048"/>
                    <a:pt x="2206" y="1069"/>
                  </a:cubicBezTo>
                  <a:cubicBezTo>
                    <a:pt x="2322" y="1127"/>
                    <a:pt x="2423" y="1174"/>
                    <a:pt x="2437" y="1181"/>
                  </a:cubicBezTo>
                  <a:cubicBezTo>
                    <a:pt x="2546" y="1228"/>
                    <a:pt x="2662" y="1254"/>
                    <a:pt x="2781" y="1254"/>
                  </a:cubicBezTo>
                  <a:cubicBezTo>
                    <a:pt x="2803" y="1254"/>
                    <a:pt x="2825" y="1254"/>
                    <a:pt x="2847" y="1250"/>
                  </a:cubicBezTo>
                  <a:cubicBezTo>
                    <a:pt x="3111" y="1225"/>
                    <a:pt x="3350" y="1087"/>
                    <a:pt x="3502" y="870"/>
                  </a:cubicBezTo>
                  <a:lnTo>
                    <a:pt x="4172" y="1254"/>
                  </a:lnTo>
                  <a:cubicBezTo>
                    <a:pt x="4308" y="1332"/>
                    <a:pt x="4457" y="1369"/>
                    <a:pt x="4605" y="1369"/>
                  </a:cubicBezTo>
                  <a:cubicBezTo>
                    <a:pt x="4848" y="1369"/>
                    <a:pt x="5088" y="1268"/>
                    <a:pt x="5259" y="1076"/>
                  </a:cubicBezTo>
                  <a:lnTo>
                    <a:pt x="6269" y="1757"/>
                  </a:lnTo>
                  <a:cubicBezTo>
                    <a:pt x="6276" y="1721"/>
                    <a:pt x="6291" y="1685"/>
                    <a:pt x="6305" y="1652"/>
                  </a:cubicBezTo>
                  <a:cubicBezTo>
                    <a:pt x="6197" y="1569"/>
                    <a:pt x="6132" y="1442"/>
                    <a:pt x="6132" y="1308"/>
                  </a:cubicBezTo>
                  <a:lnTo>
                    <a:pt x="6132" y="870"/>
                  </a:lnTo>
                  <a:lnTo>
                    <a:pt x="4824" y="1"/>
                  </a:lnTo>
                  <a:lnTo>
                    <a:pt x="4824" y="497"/>
                  </a:lnTo>
                  <a:cubicBezTo>
                    <a:pt x="4824" y="519"/>
                    <a:pt x="4821" y="537"/>
                    <a:pt x="4817" y="558"/>
                  </a:cubicBezTo>
                  <a:cubicBezTo>
                    <a:pt x="4792" y="649"/>
                    <a:pt x="4708" y="714"/>
                    <a:pt x="4610" y="714"/>
                  </a:cubicBezTo>
                  <a:cubicBezTo>
                    <a:pt x="4605" y="715"/>
                    <a:pt x="4600" y="715"/>
                    <a:pt x="4595" y="715"/>
                  </a:cubicBezTo>
                  <a:cubicBezTo>
                    <a:pt x="4561" y="715"/>
                    <a:pt x="4527" y="704"/>
                    <a:pt x="4498" y="685"/>
                  </a:cubicBezTo>
                  <a:lnTo>
                    <a:pt x="3299" y="1"/>
                  </a:lnTo>
                  <a:lnTo>
                    <a:pt x="2963" y="504"/>
                  </a:lnTo>
                  <a:cubicBezTo>
                    <a:pt x="2921" y="566"/>
                    <a:pt x="2852" y="601"/>
                    <a:pt x="2780" y="601"/>
                  </a:cubicBezTo>
                  <a:cubicBezTo>
                    <a:pt x="2752" y="601"/>
                    <a:pt x="2722" y="595"/>
                    <a:pt x="2695" y="584"/>
                  </a:cubicBezTo>
                  <a:lnTo>
                    <a:pt x="1336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8136470" y="1743776"/>
              <a:ext cx="62293" cy="57547"/>
            </a:xfrm>
            <a:custGeom>
              <a:rect b="b" l="l" r="r" t="t"/>
              <a:pathLst>
                <a:path extrusionOk="0" h="2195" w="2376">
                  <a:moveTo>
                    <a:pt x="510" y="0"/>
                  </a:moveTo>
                  <a:cubicBezTo>
                    <a:pt x="430" y="0"/>
                    <a:pt x="353" y="45"/>
                    <a:pt x="315" y="122"/>
                  </a:cubicBezTo>
                  <a:lnTo>
                    <a:pt x="33" y="684"/>
                  </a:lnTo>
                  <a:cubicBezTo>
                    <a:pt x="0" y="749"/>
                    <a:pt x="0" y="829"/>
                    <a:pt x="36" y="890"/>
                  </a:cubicBezTo>
                  <a:lnTo>
                    <a:pt x="721" y="2085"/>
                  </a:lnTo>
                  <a:cubicBezTo>
                    <a:pt x="762" y="2157"/>
                    <a:pt x="836" y="2195"/>
                    <a:pt x="910" y="2195"/>
                  </a:cubicBezTo>
                  <a:cubicBezTo>
                    <a:pt x="960" y="2195"/>
                    <a:pt x="1010" y="2178"/>
                    <a:pt x="1050" y="2143"/>
                  </a:cubicBezTo>
                  <a:lnTo>
                    <a:pt x="2376" y="1006"/>
                  </a:lnTo>
                  <a:lnTo>
                    <a:pt x="616" y="28"/>
                  </a:lnTo>
                  <a:cubicBezTo>
                    <a:pt x="582" y="9"/>
                    <a:pt x="546" y="0"/>
                    <a:pt x="510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8198763" y="1743776"/>
              <a:ext cx="62398" cy="57547"/>
            </a:xfrm>
            <a:custGeom>
              <a:rect b="b" l="l" r="r" t="t"/>
              <a:pathLst>
                <a:path extrusionOk="0" h="2195" w="2380">
                  <a:moveTo>
                    <a:pt x="1870" y="0"/>
                  </a:moveTo>
                  <a:cubicBezTo>
                    <a:pt x="1834" y="0"/>
                    <a:pt x="1797" y="9"/>
                    <a:pt x="1764" y="28"/>
                  </a:cubicBezTo>
                  <a:lnTo>
                    <a:pt x="0" y="1006"/>
                  </a:lnTo>
                  <a:lnTo>
                    <a:pt x="1326" y="2143"/>
                  </a:lnTo>
                  <a:cubicBezTo>
                    <a:pt x="1368" y="2178"/>
                    <a:pt x="1418" y="2195"/>
                    <a:pt x="1468" y="2195"/>
                  </a:cubicBezTo>
                  <a:cubicBezTo>
                    <a:pt x="1544" y="2195"/>
                    <a:pt x="1617" y="2157"/>
                    <a:pt x="1659" y="2085"/>
                  </a:cubicBezTo>
                  <a:lnTo>
                    <a:pt x="2340" y="890"/>
                  </a:lnTo>
                  <a:cubicBezTo>
                    <a:pt x="2376" y="829"/>
                    <a:pt x="2379" y="749"/>
                    <a:pt x="2347" y="684"/>
                  </a:cubicBezTo>
                  <a:lnTo>
                    <a:pt x="2064" y="122"/>
                  </a:lnTo>
                  <a:cubicBezTo>
                    <a:pt x="2027" y="45"/>
                    <a:pt x="1950" y="0"/>
                    <a:pt x="1870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8159253" y="1639115"/>
              <a:ext cx="10644" cy="16360"/>
            </a:xfrm>
            <a:custGeom>
              <a:rect b="b" l="l" r="r" t="t"/>
              <a:pathLst>
                <a:path extrusionOk="0" h="624" w="406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lnTo>
                    <a:pt x="0" y="420"/>
                  </a:lnTo>
                  <a:cubicBezTo>
                    <a:pt x="0" y="556"/>
                    <a:pt x="102" y="624"/>
                    <a:pt x="203" y="624"/>
                  </a:cubicBezTo>
                  <a:cubicBezTo>
                    <a:pt x="305" y="624"/>
                    <a:pt x="406" y="556"/>
                    <a:pt x="406" y="420"/>
                  </a:cubicBezTo>
                  <a:lnTo>
                    <a:pt x="406" y="203"/>
                  </a:lnTo>
                  <a:cubicBezTo>
                    <a:pt x="406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227812" y="1639089"/>
              <a:ext cx="10644" cy="16465"/>
            </a:xfrm>
            <a:custGeom>
              <a:rect b="b" l="l" r="r" t="t"/>
              <a:pathLst>
                <a:path extrusionOk="0" h="628" w="406">
                  <a:moveTo>
                    <a:pt x="203" y="0"/>
                  </a:moveTo>
                  <a:cubicBezTo>
                    <a:pt x="102" y="0"/>
                    <a:pt x="0" y="68"/>
                    <a:pt x="0" y="204"/>
                  </a:cubicBezTo>
                  <a:lnTo>
                    <a:pt x="0" y="425"/>
                  </a:lnTo>
                  <a:cubicBezTo>
                    <a:pt x="0" y="537"/>
                    <a:pt x="91" y="628"/>
                    <a:pt x="203" y="628"/>
                  </a:cubicBezTo>
                  <a:cubicBezTo>
                    <a:pt x="315" y="628"/>
                    <a:pt x="406" y="537"/>
                    <a:pt x="406" y="425"/>
                  </a:cubicBezTo>
                  <a:lnTo>
                    <a:pt x="406" y="204"/>
                  </a:lnTo>
                  <a:cubicBezTo>
                    <a:pt x="406" y="68"/>
                    <a:pt x="304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8174014" y="1679045"/>
              <a:ext cx="49604" cy="16491"/>
            </a:xfrm>
            <a:custGeom>
              <a:rect b="b" l="l" r="r" t="t"/>
              <a:pathLst>
                <a:path extrusionOk="0" h="629" w="1892">
                  <a:moveTo>
                    <a:pt x="294" y="0"/>
                  </a:moveTo>
                  <a:cubicBezTo>
                    <a:pt x="135" y="0"/>
                    <a:pt x="1" y="206"/>
                    <a:pt x="151" y="353"/>
                  </a:cubicBezTo>
                  <a:cubicBezTo>
                    <a:pt x="325" y="527"/>
                    <a:pt x="625" y="628"/>
                    <a:pt x="948" y="628"/>
                  </a:cubicBezTo>
                  <a:cubicBezTo>
                    <a:pt x="1270" y="628"/>
                    <a:pt x="1571" y="523"/>
                    <a:pt x="1744" y="353"/>
                  </a:cubicBezTo>
                  <a:cubicBezTo>
                    <a:pt x="1892" y="206"/>
                    <a:pt x="1757" y="0"/>
                    <a:pt x="1600" y="0"/>
                  </a:cubicBezTo>
                  <a:cubicBezTo>
                    <a:pt x="1552" y="0"/>
                    <a:pt x="1503" y="19"/>
                    <a:pt x="1458" y="63"/>
                  </a:cubicBezTo>
                  <a:cubicBezTo>
                    <a:pt x="1382" y="136"/>
                    <a:pt x="1205" y="223"/>
                    <a:pt x="948" y="223"/>
                  </a:cubicBezTo>
                  <a:cubicBezTo>
                    <a:pt x="690" y="223"/>
                    <a:pt x="509" y="136"/>
                    <a:pt x="437" y="63"/>
                  </a:cubicBezTo>
                  <a:cubicBezTo>
                    <a:pt x="392" y="19"/>
                    <a:pt x="342" y="0"/>
                    <a:pt x="2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8056219" y="1513350"/>
              <a:ext cx="285168" cy="365026"/>
            </a:xfrm>
            <a:custGeom>
              <a:rect b="b" l="l" r="r" t="t"/>
              <a:pathLst>
                <a:path extrusionOk="0" h="13923" w="10877">
                  <a:moveTo>
                    <a:pt x="6672" y="422"/>
                  </a:moveTo>
                  <a:lnTo>
                    <a:pt x="7255" y="1002"/>
                  </a:lnTo>
                  <a:cubicBezTo>
                    <a:pt x="7291" y="1041"/>
                    <a:pt x="7346" y="1063"/>
                    <a:pt x="7400" y="1063"/>
                  </a:cubicBezTo>
                  <a:lnTo>
                    <a:pt x="8407" y="1063"/>
                  </a:lnTo>
                  <a:lnTo>
                    <a:pt x="8081" y="1874"/>
                  </a:lnTo>
                  <a:cubicBezTo>
                    <a:pt x="8027" y="2008"/>
                    <a:pt x="8128" y="2153"/>
                    <a:pt x="8269" y="2153"/>
                  </a:cubicBezTo>
                  <a:lnTo>
                    <a:pt x="9077" y="2153"/>
                  </a:lnTo>
                  <a:lnTo>
                    <a:pt x="8733" y="3193"/>
                  </a:lnTo>
                  <a:cubicBezTo>
                    <a:pt x="8707" y="3269"/>
                    <a:pt x="8726" y="3348"/>
                    <a:pt x="8780" y="3403"/>
                  </a:cubicBezTo>
                  <a:lnTo>
                    <a:pt x="9120" y="3743"/>
                  </a:lnTo>
                  <a:lnTo>
                    <a:pt x="8776" y="4605"/>
                  </a:lnTo>
                  <a:cubicBezTo>
                    <a:pt x="8718" y="4591"/>
                    <a:pt x="8660" y="4583"/>
                    <a:pt x="8599" y="4583"/>
                  </a:cubicBezTo>
                  <a:lnTo>
                    <a:pt x="8276" y="4583"/>
                  </a:lnTo>
                  <a:cubicBezTo>
                    <a:pt x="8146" y="4583"/>
                    <a:pt x="8041" y="4478"/>
                    <a:pt x="8045" y="4348"/>
                  </a:cubicBezTo>
                  <a:lnTo>
                    <a:pt x="8045" y="3913"/>
                  </a:lnTo>
                  <a:cubicBezTo>
                    <a:pt x="8041" y="3845"/>
                    <a:pt x="8008" y="3783"/>
                    <a:pt x="7954" y="3743"/>
                  </a:cubicBezTo>
                  <a:lnTo>
                    <a:pt x="6643" y="2870"/>
                  </a:lnTo>
                  <a:cubicBezTo>
                    <a:pt x="6608" y="2847"/>
                    <a:pt x="6569" y="2836"/>
                    <a:pt x="6532" y="2836"/>
                  </a:cubicBezTo>
                  <a:cubicBezTo>
                    <a:pt x="6426" y="2836"/>
                    <a:pt x="6328" y="2921"/>
                    <a:pt x="6328" y="3041"/>
                  </a:cubicBezTo>
                  <a:lnTo>
                    <a:pt x="6328" y="3562"/>
                  </a:lnTo>
                  <a:lnTo>
                    <a:pt x="5104" y="2863"/>
                  </a:lnTo>
                  <a:cubicBezTo>
                    <a:pt x="5073" y="2846"/>
                    <a:pt x="5039" y="2837"/>
                    <a:pt x="5004" y="2837"/>
                  </a:cubicBezTo>
                  <a:cubicBezTo>
                    <a:pt x="4938" y="2837"/>
                    <a:pt x="4873" y="2869"/>
                    <a:pt x="4832" y="2928"/>
                  </a:cubicBezTo>
                  <a:lnTo>
                    <a:pt x="4495" y="3435"/>
                  </a:lnTo>
                  <a:lnTo>
                    <a:pt x="3999" y="3207"/>
                  </a:lnTo>
                  <a:cubicBezTo>
                    <a:pt x="3966" y="3192"/>
                    <a:pt x="3935" y="3185"/>
                    <a:pt x="3906" y="3185"/>
                  </a:cubicBezTo>
                  <a:cubicBezTo>
                    <a:pt x="3715" y="3185"/>
                    <a:pt x="3615" y="3476"/>
                    <a:pt x="3829" y="3577"/>
                  </a:cubicBezTo>
                  <a:lnTo>
                    <a:pt x="4481" y="3881"/>
                  </a:lnTo>
                  <a:cubicBezTo>
                    <a:pt x="4508" y="3894"/>
                    <a:pt x="4537" y="3900"/>
                    <a:pt x="4566" y="3900"/>
                  </a:cubicBezTo>
                  <a:cubicBezTo>
                    <a:pt x="4632" y="3900"/>
                    <a:pt x="4697" y="3867"/>
                    <a:pt x="4738" y="3808"/>
                  </a:cubicBezTo>
                  <a:lnTo>
                    <a:pt x="5068" y="3312"/>
                  </a:lnTo>
                  <a:lnTo>
                    <a:pt x="6429" y="4091"/>
                  </a:lnTo>
                  <a:cubicBezTo>
                    <a:pt x="6462" y="4110"/>
                    <a:pt x="6496" y="4119"/>
                    <a:pt x="6529" y="4119"/>
                  </a:cubicBezTo>
                  <a:cubicBezTo>
                    <a:pt x="6635" y="4119"/>
                    <a:pt x="6734" y="4032"/>
                    <a:pt x="6734" y="3913"/>
                  </a:cubicBezTo>
                  <a:lnTo>
                    <a:pt x="6734" y="3421"/>
                  </a:lnTo>
                  <a:lnTo>
                    <a:pt x="7632" y="4022"/>
                  </a:lnTo>
                  <a:lnTo>
                    <a:pt x="7632" y="4348"/>
                  </a:lnTo>
                  <a:cubicBezTo>
                    <a:pt x="7635" y="4699"/>
                    <a:pt x="7922" y="4985"/>
                    <a:pt x="8276" y="4985"/>
                  </a:cubicBezTo>
                  <a:lnTo>
                    <a:pt x="8602" y="4985"/>
                  </a:lnTo>
                  <a:cubicBezTo>
                    <a:pt x="8805" y="4985"/>
                    <a:pt x="8961" y="5163"/>
                    <a:pt x="8939" y="5362"/>
                  </a:cubicBezTo>
                  <a:cubicBezTo>
                    <a:pt x="8925" y="5536"/>
                    <a:pt x="8758" y="5670"/>
                    <a:pt x="8570" y="5670"/>
                  </a:cubicBezTo>
                  <a:lnTo>
                    <a:pt x="8479" y="5670"/>
                  </a:lnTo>
                  <a:lnTo>
                    <a:pt x="8479" y="5655"/>
                  </a:lnTo>
                  <a:cubicBezTo>
                    <a:pt x="8479" y="5543"/>
                    <a:pt x="8389" y="5453"/>
                    <a:pt x="8276" y="5453"/>
                  </a:cubicBezTo>
                  <a:cubicBezTo>
                    <a:pt x="8164" y="5453"/>
                    <a:pt x="8074" y="5543"/>
                    <a:pt x="8074" y="5655"/>
                  </a:cubicBezTo>
                  <a:cubicBezTo>
                    <a:pt x="8074" y="7108"/>
                    <a:pt x="6897" y="8285"/>
                    <a:pt x="5444" y="8285"/>
                  </a:cubicBezTo>
                  <a:cubicBezTo>
                    <a:pt x="3992" y="8285"/>
                    <a:pt x="2815" y="7108"/>
                    <a:pt x="2815" y="5655"/>
                  </a:cubicBezTo>
                  <a:lnTo>
                    <a:pt x="2811" y="5655"/>
                  </a:lnTo>
                  <a:cubicBezTo>
                    <a:pt x="2811" y="5520"/>
                    <a:pt x="2709" y="5452"/>
                    <a:pt x="2607" y="5452"/>
                  </a:cubicBezTo>
                  <a:cubicBezTo>
                    <a:pt x="2504" y="5452"/>
                    <a:pt x="2402" y="5520"/>
                    <a:pt x="2402" y="5655"/>
                  </a:cubicBezTo>
                  <a:lnTo>
                    <a:pt x="2402" y="5670"/>
                  </a:lnTo>
                  <a:lnTo>
                    <a:pt x="2279" y="5670"/>
                  </a:lnTo>
                  <a:cubicBezTo>
                    <a:pt x="2080" y="5670"/>
                    <a:pt x="1920" y="5493"/>
                    <a:pt x="1942" y="5293"/>
                  </a:cubicBezTo>
                  <a:cubicBezTo>
                    <a:pt x="1960" y="5119"/>
                    <a:pt x="2123" y="4985"/>
                    <a:pt x="2311" y="4985"/>
                  </a:cubicBezTo>
                  <a:lnTo>
                    <a:pt x="2608" y="4985"/>
                  </a:lnTo>
                  <a:cubicBezTo>
                    <a:pt x="2960" y="4985"/>
                    <a:pt x="3246" y="4699"/>
                    <a:pt x="3246" y="4348"/>
                  </a:cubicBezTo>
                  <a:lnTo>
                    <a:pt x="3246" y="3041"/>
                  </a:lnTo>
                  <a:cubicBezTo>
                    <a:pt x="3246" y="2928"/>
                    <a:pt x="3155" y="2838"/>
                    <a:pt x="3043" y="2838"/>
                  </a:cubicBezTo>
                  <a:cubicBezTo>
                    <a:pt x="2931" y="2838"/>
                    <a:pt x="2840" y="2928"/>
                    <a:pt x="2840" y="3041"/>
                  </a:cubicBezTo>
                  <a:lnTo>
                    <a:pt x="2840" y="4348"/>
                  </a:lnTo>
                  <a:cubicBezTo>
                    <a:pt x="2840" y="4475"/>
                    <a:pt x="2735" y="4580"/>
                    <a:pt x="2608" y="4580"/>
                  </a:cubicBezTo>
                  <a:lnTo>
                    <a:pt x="2311" y="4580"/>
                  </a:lnTo>
                  <a:cubicBezTo>
                    <a:pt x="2239" y="4580"/>
                    <a:pt x="2170" y="4591"/>
                    <a:pt x="2101" y="4609"/>
                  </a:cubicBezTo>
                  <a:lnTo>
                    <a:pt x="1757" y="3743"/>
                  </a:lnTo>
                  <a:lnTo>
                    <a:pt x="2098" y="3403"/>
                  </a:lnTo>
                  <a:cubicBezTo>
                    <a:pt x="2152" y="3348"/>
                    <a:pt x="2170" y="3265"/>
                    <a:pt x="2145" y="3193"/>
                  </a:cubicBezTo>
                  <a:lnTo>
                    <a:pt x="1801" y="2153"/>
                  </a:lnTo>
                  <a:lnTo>
                    <a:pt x="2388" y="2153"/>
                  </a:lnTo>
                  <a:cubicBezTo>
                    <a:pt x="2500" y="2153"/>
                    <a:pt x="2590" y="2059"/>
                    <a:pt x="2590" y="1947"/>
                  </a:cubicBezTo>
                  <a:lnTo>
                    <a:pt x="2590" y="1063"/>
                  </a:lnTo>
                  <a:lnTo>
                    <a:pt x="3478" y="1063"/>
                  </a:lnTo>
                  <a:cubicBezTo>
                    <a:pt x="3521" y="1063"/>
                    <a:pt x="3565" y="1049"/>
                    <a:pt x="3597" y="1023"/>
                  </a:cubicBezTo>
                  <a:lnTo>
                    <a:pt x="4394" y="426"/>
                  </a:lnTo>
                  <a:lnTo>
                    <a:pt x="5169" y="621"/>
                  </a:lnTo>
                  <a:cubicBezTo>
                    <a:pt x="5184" y="626"/>
                    <a:pt x="5200" y="627"/>
                    <a:pt x="5216" y="627"/>
                  </a:cubicBezTo>
                  <a:cubicBezTo>
                    <a:pt x="5227" y="627"/>
                    <a:pt x="5238" y="626"/>
                    <a:pt x="5249" y="625"/>
                  </a:cubicBezTo>
                  <a:lnTo>
                    <a:pt x="6672" y="422"/>
                  </a:lnTo>
                  <a:close/>
                  <a:moveTo>
                    <a:pt x="3570" y="8992"/>
                  </a:moveTo>
                  <a:cubicBezTo>
                    <a:pt x="3572" y="8992"/>
                    <a:pt x="3574" y="8993"/>
                    <a:pt x="3575" y="8995"/>
                  </a:cubicBezTo>
                  <a:lnTo>
                    <a:pt x="5082" y="9831"/>
                  </a:lnTo>
                  <a:lnTo>
                    <a:pt x="3981" y="10777"/>
                  </a:lnTo>
                  <a:cubicBezTo>
                    <a:pt x="3977" y="10780"/>
                    <a:pt x="3974" y="10780"/>
                    <a:pt x="3970" y="10780"/>
                  </a:cubicBezTo>
                  <a:cubicBezTo>
                    <a:pt x="3963" y="10780"/>
                    <a:pt x="3959" y="10777"/>
                    <a:pt x="3959" y="10773"/>
                  </a:cubicBezTo>
                  <a:lnTo>
                    <a:pt x="3271" y="9571"/>
                  </a:lnTo>
                  <a:lnTo>
                    <a:pt x="3557" y="9002"/>
                  </a:lnTo>
                  <a:cubicBezTo>
                    <a:pt x="3557" y="8998"/>
                    <a:pt x="3561" y="8995"/>
                    <a:pt x="3565" y="8995"/>
                  </a:cubicBezTo>
                  <a:cubicBezTo>
                    <a:pt x="3566" y="8993"/>
                    <a:pt x="3568" y="8992"/>
                    <a:pt x="3570" y="8992"/>
                  </a:cubicBezTo>
                  <a:close/>
                  <a:moveTo>
                    <a:pt x="6759" y="8390"/>
                  </a:moveTo>
                  <a:lnTo>
                    <a:pt x="6759" y="8832"/>
                  </a:lnTo>
                  <a:lnTo>
                    <a:pt x="6516" y="8966"/>
                  </a:lnTo>
                  <a:cubicBezTo>
                    <a:pt x="6317" y="9076"/>
                    <a:pt x="6427" y="9350"/>
                    <a:pt x="6610" y="9350"/>
                  </a:cubicBezTo>
                  <a:cubicBezTo>
                    <a:pt x="6643" y="9350"/>
                    <a:pt x="6679" y="9341"/>
                    <a:pt x="6715" y="9321"/>
                  </a:cubicBezTo>
                  <a:lnTo>
                    <a:pt x="7299" y="8998"/>
                  </a:lnTo>
                  <a:cubicBezTo>
                    <a:pt x="7302" y="8997"/>
                    <a:pt x="7305" y="8996"/>
                    <a:pt x="7309" y="8996"/>
                  </a:cubicBezTo>
                  <a:cubicBezTo>
                    <a:pt x="7314" y="8996"/>
                    <a:pt x="7318" y="8998"/>
                    <a:pt x="7320" y="9002"/>
                  </a:cubicBezTo>
                  <a:lnTo>
                    <a:pt x="7606" y="9574"/>
                  </a:lnTo>
                  <a:lnTo>
                    <a:pt x="6918" y="10773"/>
                  </a:lnTo>
                  <a:cubicBezTo>
                    <a:pt x="6915" y="10777"/>
                    <a:pt x="6911" y="10780"/>
                    <a:pt x="6907" y="10780"/>
                  </a:cubicBezTo>
                  <a:cubicBezTo>
                    <a:pt x="6904" y="10780"/>
                    <a:pt x="6897" y="10780"/>
                    <a:pt x="6897" y="10777"/>
                  </a:cubicBezTo>
                  <a:lnTo>
                    <a:pt x="5792" y="9831"/>
                  </a:lnTo>
                  <a:lnTo>
                    <a:pt x="5973" y="9734"/>
                  </a:lnTo>
                  <a:cubicBezTo>
                    <a:pt x="6176" y="9620"/>
                    <a:pt x="6063" y="9347"/>
                    <a:pt x="5878" y="9347"/>
                  </a:cubicBezTo>
                  <a:cubicBezTo>
                    <a:pt x="5845" y="9347"/>
                    <a:pt x="5810" y="9355"/>
                    <a:pt x="5774" y="9375"/>
                  </a:cubicBezTo>
                  <a:lnTo>
                    <a:pt x="5437" y="9563"/>
                  </a:lnTo>
                  <a:lnTo>
                    <a:pt x="4115" y="8832"/>
                  </a:lnTo>
                  <a:lnTo>
                    <a:pt x="4115" y="8390"/>
                  </a:lnTo>
                  <a:cubicBezTo>
                    <a:pt x="4533" y="8591"/>
                    <a:pt x="4986" y="8691"/>
                    <a:pt x="5438" y="8691"/>
                  </a:cubicBezTo>
                  <a:cubicBezTo>
                    <a:pt x="5891" y="8691"/>
                    <a:pt x="6342" y="8591"/>
                    <a:pt x="6759" y="8390"/>
                  </a:cubicBezTo>
                  <a:close/>
                  <a:moveTo>
                    <a:pt x="5437" y="10063"/>
                  </a:moveTo>
                  <a:lnTo>
                    <a:pt x="5669" y="10262"/>
                  </a:lnTo>
                  <a:lnTo>
                    <a:pt x="5669" y="11975"/>
                  </a:lnTo>
                  <a:cubicBezTo>
                    <a:pt x="5669" y="11983"/>
                    <a:pt x="5665" y="11990"/>
                    <a:pt x="5658" y="11990"/>
                  </a:cubicBezTo>
                  <a:lnTo>
                    <a:pt x="5220" y="11990"/>
                  </a:lnTo>
                  <a:cubicBezTo>
                    <a:pt x="5212" y="11990"/>
                    <a:pt x="5205" y="11983"/>
                    <a:pt x="5205" y="11975"/>
                  </a:cubicBezTo>
                  <a:lnTo>
                    <a:pt x="5205" y="10262"/>
                  </a:lnTo>
                  <a:lnTo>
                    <a:pt x="5437" y="10063"/>
                  </a:lnTo>
                  <a:close/>
                  <a:moveTo>
                    <a:pt x="566" y="10871"/>
                  </a:moveTo>
                  <a:lnTo>
                    <a:pt x="1732" y="11870"/>
                  </a:lnTo>
                  <a:cubicBezTo>
                    <a:pt x="1880" y="11997"/>
                    <a:pt x="1964" y="12182"/>
                    <a:pt x="1964" y="12377"/>
                  </a:cubicBezTo>
                  <a:lnTo>
                    <a:pt x="1964" y="12595"/>
                  </a:lnTo>
                  <a:lnTo>
                    <a:pt x="410" y="12247"/>
                  </a:lnTo>
                  <a:lnTo>
                    <a:pt x="410" y="11429"/>
                  </a:lnTo>
                  <a:cubicBezTo>
                    <a:pt x="410" y="11233"/>
                    <a:pt x="464" y="11037"/>
                    <a:pt x="566" y="10871"/>
                  </a:cubicBezTo>
                  <a:close/>
                  <a:moveTo>
                    <a:pt x="4352" y="0"/>
                  </a:moveTo>
                  <a:cubicBezTo>
                    <a:pt x="4307" y="0"/>
                    <a:pt x="4262" y="15"/>
                    <a:pt x="4227" y="42"/>
                  </a:cubicBezTo>
                  <a:lnTo>
                    <a:pt x="3409" y="654"/>
                  </a:lnTo>
                  <a:lnTo>
                    <a:pt x="2388" y="654"/>
                  </a:lnTo>
                  <a:cubicBezTo>
                    <a:pt x="2275" y="654"/>
                    <a:pt x="2185" y="744"/>
                    <a:pt x="2185" y="857"/>
                  </a:cubicBezTo>
                  <a:lnTo>
                    <a:pt x="2185" y="1748"/>
                  </a:lnTo>
                  <a:lnTo>
                    <a:pt x="1515" y="1748"/>
                  </a:lnTo>
                  <a:cubicBezTo>
                    <a:pt x="1513" y="1748"/>
                    <a:pt x="1511" y="1748"/>
                    <a:pt x="1509" y="1748"/>
                  </a:cubicBezTo>
                  <a:cubicBezTo>
                    <a:pt x="1375" y="1748"/>
                    <a:pt x="1280" y="1883"/>
                    <a:pt x="1323" y="2016"/>
                  </a:cubicBezTo>
                  <a:lnTo>
                    <a:pt x="1717" y="3204"/>
                  </a:lnTo>
                  <a:lnTo>
                    <a:pt x="1370" y="3548"/>
                  </a:lnTo>
                  <a:cubicBezTo>
                    <a:pt x="1312" y="3606"/>
                    <a:pt x="1297" y="3693"/>
                    <a:pt x="1326" y="3769"/>
                  </a:cubicBezTo>
                  <a:lnTo>
                    <a:pt x="1743" y="4815"/>
                  </a:lnTo>
                  <a:cubicBezTo>
                    <a:pt x="1627" y="4931"/>
                    <a:pt x="1555" y="5087"/>
                    <a:pt x="1536" y="5250"/>
                  </a:cubicBezTo>
                  <a:cubicBezTo>
                    <a:pt x="1489" y="5692"/>
                    <a:pt x="1837" y="6076"/>
                    <a:pt x="2279" y="6076"/>
                  </a:cubicBezTo>
                  <a:lnTo>
                    <a:pt x="2431" y="6076"/>
                  </a:lnTo>
                  <a:cubicBezTo>
                    <a:pt x="2550" y="6916"/>
                    <a:pt x="3014" y="7669"/>
                    <a:pt x="3709" y="8151"/>
                  </a:cubicBezTo>
                  <a:lnTo>
                    <a:pt x="3709" y="8611"/>
                  </a:lnTo>
                  <a:cubicBezTo>
                    <a:pt x="3664" y="8595"/>
                    <a:pt x="3617" y="8588"/>
                    <a:pt x="3571" y="8588"/>
                  </a:cubicBezTo>
                  <a:cubicBezTo>
                    <a:pt x="3413" y="8588"/>
                    <a:pt x="3264" y="8675"/>
                    <a:pt x="3192" y="8821"/>
                  </a:cubicBezTo>
                  <a:lnTo>
                    <a:pt x="2876" y="9455"/>
                  </a:lnTo>
                  <a:lnTo>
                    <a:pt x="1087" y="9980"/>
                  </a:lnTo>
                  <a:cubicBezTo>
                    <a:pt x="446" y="10172"/>
                    <a:pt x="4" y="10758"/>
                    <a:pt x="1" y="11429"/>
                  </a:cubicBezTo>
                  <a:lnTo>
                    <a:pt x="1" y="13721"/>
                  </a:lnTo>
                  <a:cubicBezTo>
                    <a:pt x="1" y="13855"/>
                    <a:pt x="103" y="13922"/>
                    <a:pt x="205" y="13922"/>
                  </a:cubicBezTo>
                  <a:cubicBezTo>
                    <a:pt x="308" y="13922"/>
                    <a:pt x="410" y="13855"/>
                    <a:pt x="410" y="13721"/>
                  </a:cubicBezTo>
                  <a:lnTo>
                    <a:pt x="410" y="12667"/>
                  </a:lnTo>
                  <a:lnTo>
                    <a:pt x="1964" y="13011"/>
                  </a:lnTo>
                  <a:lnTo>
                    <a:pt x="1964" y="13721"/>
                  </a:lnTo>
                  <a:cubicBezTo>
                    <a:pt x="1964" y="13855"/>
                    <a:pt x="2065" y="13922"/>
                    <a:pt x="2167" y="13922"/>
                  </a:cubicBezTo>
                  <a:cubicBezTo>
                    <a:pt x="2268" y="13922"/>
                    <a:pt x="2369" y="13855"/>
                    <a:pt x="2369" y="13721"/>
                  </a:cubicBezTo>
                  <a:lnTo>
                    <a:pt x="2369" y="12377"/>
                  </a:lnTo>
                  <a:cubicBezTo>
                    <a:pt x="2369" y="12062"/>
                    <a:pt x="2232" y="11765"/>
                    <a:pt x="1996" y="11563"/>
                  </a:cubicBezTo>
                  <a:lnTo>
                    <a:pt x="830" y="10567"/>
                  </a:lnTo>
                  <a:cubicBezTo>
                    <a:pt x="942" y="10480"/>
                    <a:pt x="1066" y="10414"/>
                    <a:pt x="1203" y="10375"/>
                  </a:cubicBezTo>
                  <a:lnTo>
                    <a:pt x="2960" y="9857"/>
                  </a:lnTo>
                  <a:lnTo>
                    <a:pt x="3601" y="10979"/>
                  </a:lnTo>
                  <a:cubicBezTo>
                    <a:pt x="3666" y="11088"/>
                    <a:pt x="3771" y="11164"/>
                    <a:pt x="3898" y="11186"/>
                  </a:cubicBezTo>
                  <a:cubicBezTo>
                    <a:pt x="3920" y="11189"/>
                    <a:pt x="3945" y="11193"/>
                    <a:pt x="3970" y="11193"/>
                  </a:cubicBezTo>
                  <a:cubicBezTo>
                    <a:pt x="4068" y="11193"/>
                    <a:pt x="4166" y="11157"/>
                    <a:pt x="4242" y="11092"/>
                  </a:cubicBezTo>
                  <a:lnTo>
                    <a:pt x="4796" y="10617"/>
                  </a:lnTo>
                  <a:lnTo>
                    <a:pt x="4796" y="11979"/>
                  </a:lnTo>
                  <a:cubicBezTo>
                    <a:pt x="4796" y="12211"/>
                    <a:pt x="4984" y="12403"/>
                    <a:pt x="5216" y="12403"/>
                  </a:cubicBezTo>
                  <a:lnTo>
                    <a:pt x="5654" y="12403"/>
                  </a:lnTo>
                  <a:cubicBezTo>
                    <a:pt x="5886" y="12403"/>
                    <a:pt x="6074" y="12211"/>
                    <a:pt x="6074" y="11979"/>
                  </a:cubicBezTo>
                  <a:lnTo>
                    <a:pt x="6074" y="10617"/>
                  </a:lnTo>
                  <a:lnTo>
                    <a:pt x="6629" y="11092"/>
                  </a:lnTo>
                  <a:cubicBezTo>
                    <a:pt x="6705" y="11157"/>
                    <a:pt x="6802" y="11193"/>
                    <a:pt x="6904" y="11193"/>
                  </a:cubicBezTo>
                  <a:cubicBezTo>
                    <a:pt x="6926" y="11193"/>
                    <a:pt x="6951" y="11189"/>
                    <a:pt x="6976" y="11186"/>
                  </a:cubicBezTo>
                  <a:cubicBezTo>
                    <a:pt x="7099" y="11164"/>
                    <a:pt x="7208" y="11088"/>
                    <a:pt x="7270" y="10979"/>
                  </a:cubicBezTo>
                  <a:lnTo>
                    <a:pt x="7914" y="9853"/>
                  </a:lnTo>
                  <a:lnTo>
                    <a:pt x="9674" y="10371"/>
                  </a:lnTo>
                  <a:cubicBezTo>
                    <a:pt x="9808" y="10407"/>
                    <a:pt x="9932" y="10476"/>
                    <a:pt x="10044" y="10563"/>
                  </a:cubicBezTo>
                  <a:lnTo>
                    <a:pt x="8878" y="11559"/>
                  </a:lnTo>
                  <a:cubicBezTo>
                    <a:pt x="8642" y="11762"/>
                    <a:pt x="8505" y="12059"/>
                    <a:pt x="8505" y="12374"/>
                  </a:cubicBezTo>
                  <a:lnTo>
                    <a:pt x="8505" y="13721"/>
                  </a:lnTo>
                  <a:cubicBezTo>
                    <a:pt x="8505" y="13855"/>
                    <a:pt x="8606" y="13922"/>
                    <a:pt x="8707" y="13922"/>
                  </a:cubicBezTo>
                  <a:cubicBezTo>
                    <a:pt x="8809" y="13922"/>
                    <a:pt x="8910" y="13855"/>
                    <a:pt x="8910" y="13721"/>
                  </a:cubicBezTo>
                  <a:lnTo>
                    <a:pt x="8910" y="13011"/>
                  </a:lnTo>
                  <a:lnTo>
                    <a:pt x="9185" y="12950"/>
                  </a:lnTo>
                  <a:cubicBezTo>
                    <a:pt x="9434" y="12892"/>
                    <a:pt x="9374" y="12545"/>
                    <a:pt x="9150" y="12545"/>
                  </a:cubicBezTo>
                  <a:cubicBezTo>
                    <a:pt x="9132" y="12545"/>
                    <a:pt x="9114" y="12547"/>
                    <a:pt x="9095" y="12551"/>
                  </a:cubicBezTo>
                  <a:lnTo>
                    <a:pt x="8910" y="12595"/>
                  </a:lnTo>
                  <a:lnTo>
                    <a:pt x="8910" y="12377"/>
                  </a:lnTo>
                  <a:cubicBezTo>
                    <a:pt x="8907" y="12182"/>
                    <a:pt x="8994" y="11997"/>
                    <a:pt x="9142" y="11870"/>
                  </a:cubicBezTo>
                  <a:lnTo>
                    <a:pt x="10312" y="10867"/>
                  </a:lnTo>
                  <a:cubicBezTo>
                    <a:pt x="10413" y="11037"/>
                    <a:pt x="10464" y="11229"/>
                    <a:pt x="10468" y="11425"/>
                  </a:cubicBezTo>
                  <a:lnTo>
                    <a:pt x="10468" y="12247"/>
                  </a:lnTo>
                  <a:lnTo>
                    <a:pt x="9971" y="12356"/>
                  </a:lnTo>
                  <a:cubicBezTo>
                    <a:pt x="9726" y="12413"/>
                    <a:pt x="9786" y="12760"/>
                    <a:pt x="10008" y="12760"/>
                  </a:cubicBezTo>
                  <a:cubicBezTo>
                    <a:pt x="10025" y="12760"/>
                    <a:pt x="10043" y="12758"/>
                    <a:pt x="10062" y="12754"/>
                  </a:cubicBezTo>
                  <a:lnTo>
                    <a:pt x="10471" y="12664"/>
                  </a:lnTo>
                  <a:lnTo>
                    <a:pt x="10471" y="13721"/>
                  </a:lnTo>
                  <a:cubicBezTo>
                    <a:pt x="10471" y="13855"/>
                    <a:pt x="10573" y="13922"/>
                    <a:pt x="10674" y="13922"/>
                  </a:cubicBezTo>
                  <a:cubicBezTo>
                    <a:pt x="10775" y="13922"/>
                    <a:pt x="10877" y="13855"/>
                    <a:pt x="10877" y="13721"/>
                  </a:cubicBezTo>
                  <a:lnTo>
                    <a:pt x="10877" y="11429"/>
                  </a:lnTo>
                  <a:lnTo>
                    <a:pt x="10873" y="11429"/>
                  </a:lnTo>
                  <a:cubicBezTo>
                    <a:pt x="10870" y="10758"/>
                    <a:pt x="10428" y="10172"/>
                    <a:pt x="9787" y="9980"/>
                  </a:cubicBezTo>
                  <a:lnTo>
                    <a:pt x="8005" y="9451"/>
                  </a:lnTo>
                  <a:lnTo>
                    <a:pt x="7686" y="8817"/>
                  </a:lnTo>
                  <a:cubicBezTo>
                    <a:pt x="7614" y="8673"/>
                    <a:pt x="7467" y="8586"/>
                    <a:pt x="7313" y="8586"/>
                  </a:cubicBezTo>
                  <a:cubicBezTo>
                    <a:pt x="7266" y="8586"/>
                    <a:pt x="7218" y="8594"/>
                    <a:pt x="7172" y="8611"/>
                  </a:cubicBezTo>
                  <a:lnTo>
                    <a:pt x="7172" y="8151"/>
                  </a:lnTo>
                  <a:cubicBezTo>
                    <a:pt x="7867" y="7669"/>
                    <a:pt x="8331" y="6916"/>
                    <a:pt x="8450" y="6076"/>
                  </a:cubicBezTo>
                  <a:lnTo>
                    <a:pt x="8573" y="6076"/>
                  </a:lnTo>
                  <a:cubicBezTo>
                    <a:pt x="8968" y="6076"/>
                    <a:pt x="9312" y="5782"/>
                    <a:pt x="9348" y="5406"/>
                  </a:cubicBezTo>
                  <a:cubicBezTo>
                    <a:pt x="9370" y="5192"/>
                    <a:pt x="9301" y="4982"/>
                    <a:pt x="9160" y="4826"/>
                  </a:cubicBezTo>
                  <a:lnTo>
                    <a:pt x="9138" y="4804"/>
                  </a:lnTo>
                  <a:lnTo>
                    <a:pt x="9551" y="3769"/>
                  </a:lnTo>
                  <a:cubicBezTo>
                    <a:pt x="9584" y="3693"/>
                    <a:pt x="9566" y="3606"/>
                    <a:pt x="9508" y="3548"/>
                  </a:cubicBezTo>
                  <a:lnTo>
                    <a:pt x="9160" y="3204"/>
                  </a:lnTo>
                  <a:lnTo>
                    <a:pt x="9559" y="2012"/>
                  </a:lnTo>
                  <a:cubicBezTo>
                    <a:pt x="9602" y="1882"/>
                    <a:pt x="9504" y="1744"/>
                    <a:pt x="9363" y="1744"/>
                  </a:cubicBezTo>
                  <a:lnTo>
                    <a:pt x="8573" y="1744"/>
                  </a:lnTo>
                  <a:lnTo>
                    <a:pt x="8899" y="936"/>
                  </a:lnTo>
                  <a:cubicBezTo>
                    <a:pt x="8954" y="802"/>
                    <a:pt x="8852" y="654"/>
                    <a:pt x="8711" y="654"/>
                  </a:cubicBezTo>
                  <a:lnTo>
                    <a:pt x="7487" y="654"/>
                  </a:lnTo>
                  <a:lnTo>
                    <a:pt x="6889" y="64"/>
                  </a:lnTo>
                  <a:cubicBezTo>
                    <a:pt x="6851" y="22"/>
                    <a:pt x="6797" y="1"/>
                    <a:pt x="6742" y="1"/>
                  </a:cubicBezTo>
                  <a:cubicBezTo>
                    <a:pt x="6735" y="1"/>
                    <a:pt x="6727" y="1"/>
                    <a:pt x="6719" y="2"/>
                  </a:cubicBezTo>
                  <a:lnTo>
                    <a:pt x="5231" y="216"/>
                  </a:lnTo>
                  <a:lnTo>
                    <a:pt x="4398" y="6"/>
                  </a:lnTo>
                  <a:cubicBezTo>
                    <a:pt x="4383" y="2"/>
                    <a:pt x="4367" y="0"/>
                    <a:pt x="435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28"/>
          <p:cNvSpPr txBox="1"/>
          <p:nvPr>
            <p:ph type="title"/>
          </p:nvPr>
        </p:nvSpPr>
        <p:spPr>
          <a:xfrm>
            <a:off x="1050425" y="2445588"/>
            <a:ext cx="1804200" cy="511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KelasB_191524037_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Azzam Badruz Zaman</a:t>
            </a:r>
            <a:endParaRPr b="0" sz="1400">
              <a:solidFill>
                <a:srgbClr val="FFFFFF"/>
              </a:solidFill>
            </a:endParaRPr>
          </a:p>
        </p:txBody>
      </p:sp>
      <p:sp>
        <p:nvSpPr>
          <p:cNvPr id="955" name="Google Shape;955;p28"/>
          <p:cNvSpPr txBox="1"/>
          <p:nvPr>
            <p:ph type="title"/>
          </p:nvPr>
        </p:nvSpPr>
        <p:spPr>
          <a:xfrm>
            <a:off x="3869825" y="2445600"/>
            <a:ext cx="1804200" cy="699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KelasB_191524044_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Giusty Fadh Wiranapoera</a:t>
            </a:r>
            <a:endParaRPr b="0" sz="1400">
              <a:solidFill>
                <a:srgbClr val="FFFFFF"/>
              </a:solidFill>
            </a:endParaRPr>
          </a:p>
        </p:txBody>
      </p:sp>
      <p:sp>
        <p:nvSpPr>
          <p:cNvPr id="956" name="Google Shape;956;p28"/>
          <p:cNvSpPr txBox="1"/>
          <p:nvPr>
            <p:ph type="title"/>
          </p:nvPr>
        </p:nvSpPr>
        <p:spPr>
          <a:xfrm>
            <a:off x="6765425" y="2445588"/>
            <a:ext cx="1804200" cy="511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KelasA_191524014_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Irsyad Muhammad</a:t>
            </a:r>
            <a:endParaRPr b="0" sz="1400">
              <a:solidFill>
                <a:srgbClr val="FFFFFF"/>
              </a:solidFill>
            </a:endParaRPr>
          </a:p>
        </p:txBody>
      </p:sp>
      <p:sp>
        <p:nvSpPr>
          <p:cNvPr id="957" name="Google Shape;957;p28"/>
          <p:cNvSpPr txBox="1"/>
          <p:nvPr>
            <p:ph type="title"/>
          </p:nvPr>
        </p:nvSpPr>
        <p:spPr>
          <a:xfrm>
            <a:off x="974225" y="4426788"/>
            <a:ext cx="1804200" cy="511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KelasB_191524046_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Johan Hansel Salusu</a:t>
            </a:r>
            <a:endParaRPr b="0" sz="1400">
              <a:solidFill>
                <a:srgbClr val="FFFFFF"/>
              </a:solidFill>
            </a:endParaRPr>
          </a:p>
        </p:txBody>
      </p:sp>
      <p:sp>
        <p:nvSpPr>
          <p:cNvPr id="958" name="Google Shape;958;p28"/>
          <p:cNvSpPr txBox="1"/>
          <p:nvPr>
            <p:ph type="title"/>
          </p:nvPr>
        </p:nvSpPr>
        <p:spPr>
          <a:xfrm>
            <a:off x="3869825" y="4426800"/>
            <a:ext cx="1804200" cy="640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KelasA_191524027_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Muhammad Hargi Muttaqin</a:t>
            </a:r>
            <a:endParaRPr b="0" sz="1400">
              <a:solidFill>
                <a:srgbClr val="FFFFFF"/>
              </a:solidFill>
            </a:endParaRPr>
          </a:p>
        </p:txBody>
      </p:sp>
      <p:sp>
        <p:nvSpPr>
          <p:cNvPr id="959" name="Google Shape;959;p28"/>
          <p:cNvSpPr txBox="1"/>
          <p:nvPr>
            <p:ph type="title"/>
          </p:nvPr>
        </p:nvSpPr>
        <p:spPr>
          <a:xfrm>
            <a:off x="6765425" y="4426788"/>
            <a:ext cx="1804200" cy="511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KelasA_191524016_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Laras Rasdiyani</a:t>
            </a:r>
            <a:endParaRPr b="0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6"/>
          <p:cNvSpPr/>
          <p:nvPr/>
        </p:nvSpPr>
        <p:spPr>
          <a:xfrm rot="-354357">
            <a:off x="7890657" y="5748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46"/>
          <p:cNvSpPr txBox="1"/>
          <p:nvPr/>
        </p:nvSpPr>
        <p:spPr>
          <a:xfrm flipH="1">
            <a:off x="8041664" y="56839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5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911" name="Google Shape;1911;p46"/>
          <p:cNvSpPr txBox="1"/>
          <p:nvPr/>
        </p:nvSpPr>
        <p:spPr>
          <a:xfrm rot="-848">
            <a:off x="7555623" y="1210228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Hasil Bagi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912" name="Google Shape;1912;p46"/>
          <p:cNvPicPr preferRelativeResize="0"/>
          <p:nvPr/>
        </p:nvPicPr>
        <p:blipFill rotWithShape="1">
          <a:blip r:embed="rId3">
            <a:alphaModFix/>
          </a:blip>
          <a:srcRect b="36222" l="18717" r="31936" t="46299"/>
          <a:stretch/>
        </p:blipFill>
        <p:spPr>
          <a:xfrm>
            <a:off x="573050" y="1593371"/>
            <a:ext cx="3578102" cy="7128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3" name="Google Shape;1913;p46"/>
          <p:cNvPicPr preferRelativeResize="0"/>
          <p:nvPr/>
        </p:nvPicPr>
        <p:blipFill rotWithShape="1">
          <a:blip r:embed="rId3">
            <a:alphaModFix/>
          </a:blip>
          <a:srcRect b="11171" l="18717" r="27666" t="65523"/>
          <a:stretch/>
        </p:blipFill>
        <p:spPr>
          <a:xfrm>
            <a:off x="3977525" y="3032975"/>
            <a:ext cx="3887650" cy="950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4" name="Google Shape;1914;p46"/>
          <p:cNvSpPr/>
          <p:nvPr/>
        </p:nvSpPr>
        <p:spPr>
          <a:xfrm rot="4902189">
            <a:off x="2580107" y="2555064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6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46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1917" name="Google Shape;1917;p46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918" name="Google Shape;1918;p46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6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7"/>
          <p:cNvSpPr/>
          <p:nvPr/>
        </p:nvSpPr>
        <p:spPr>
          <a:xfrm rot="-354357">
            <a:off x="7586357" y="56814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7"/>
          <p:cNvSpPr txBox="1"/>
          <p:nvPr/>
        </p:nvSpPr>
        <p:spPr>
          <a:xfrm flipH="1">
            <a:off x="7813564" y="561666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6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926" name="Google Shape;1926;p47"/>
          <p:cNvSpPr txBox="1"/>
          <p:nvPr/>
        </p:nvSpPr>
        <p:spPr>
          <a:xfrm rot="-848">
            <a:off x="7403723" y="1279703"/>
            <a:ext cx="1216500" cy="485100"/>
          </a:xfrm>
          <a:prstGeom prst="rect">
            <a:avLst/>
          </a:prstGeom>
          <a:solidFill>
            <a:srgbClr val="B0D5F7"/>
          </a:solidFill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Tes Akar</a:t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927" name="Google Shape;1927;p47"/>
          <p:cNvPicPr preferRelativeResize="0"/>
          <p:nvPr/>
        </p:nvPicPr>
        <p:blipFill rotWithShape="1">
          <a:blip r:embed="rId3">
            <a:alphaModFix/>
          </a:blip>
          <a:srcRect b="57964" l="18727" r="31264" t="23323"/>
          <a:stretch/>
        </p:blipFill>
        <p:spPr>
          <a:xfrm>
            <a:off x="740775" y="1600950"/>
            <a:ext cx="4248974" cy="8942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8" name="Google Shape;1928;p47"/>
          <p:cNvPicPr preferRelativeResize="0"/>
          <p:nvPr/>
        </p:nvPicPr>
        <p:blipFill rotWithShape="1">
          <a:blip r:embed="rId3">
            <a:alphaModFix/>
          </a:blip>
          <a:srcRect b="30978" l="18727" r="26127" t="42069"/>
          <a:stretch/>
        </p:blipFill>
        <p:spPr>
          <a:xfrm>
            <a:off x="4486700" y="3382425"/>
            <a:ext cx="3914875" cy="107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9" name="Google Shape;1929;p47"/>
          <p:cNvSpPr/>
          <p:nvPr/>
        </p:nvSpPr>
        <p:spPr>
          <a:xfrm rot="4902189">
            <a:off x="3111232" y="2820639"/>
            <a:ext cx="768580" cy="704272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47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47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1932" name="Google Shape;1932;p47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933" name="Google Shape;1933;p47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7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48"/>
          <p:cNvGrpSpPr/>
          <p:nvPr/>
        </p:nvGrpSpPr>
        <p:grpSpPr>
          <a:xfrm rot="674490">
            <a:off x="7455667" y="4382683"/>
            <a:ext cx="3474315" cy="888850"/>
            <a:chOff x="3809875" y="1963175"/>
            <a:chExt cx="1923600" cy="492150"/>
          </a:xfrm>
        </p:grpSpPr>
        <p:sp>
          <p:nvSpPr>
            <p:cNvPr id="1940" name="Google Shape;1940;p48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p48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952" name="Google Shape;1952;p48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4" name="Google Shape;1954;p48"/>
          <p:cNvGrpSpPr/>
          <p:nvPr/>
        </p:nvGrpSpPr>
        <p:grpSpPr>
          <a:xfrm flipH="1">
            <a:off x="4483646" y="950835"/>
            <a:ext cx="2775159" cy="69477"/>
            <a:chOff x="4345425" y="2175475"/>
            <a:chExt cx="800750" cy="176025"/>
          </a:xfrm>
        </p:grpSpPr>
        <p:sp>
          <p:nvSpPr>
            <p:cNvPr id="1955" name="Google Shape;1955;p4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7" name="Google Shape;1957;p48"/>
          <p:cNvSpPr txBox="1"/>
          <p:nvPr>
            <p:ph type="title"/>
          </p:nvPr>
        </p:nvSpPr>
        <p:spPr>
          <a:xfrm>
            <a:off x="4317075" y="413518"/>
            <a:ext cx="2955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300"/>
              <a:t>Deret Ganti Tanda </a:t>
            </a:r>
            <a:endParaRPr sz="2300"/>
          </a:p>
        </p:txBody>
      </p:sp>
      <p:grpSp>
        <p:nvGrpSpPr>
          <p:cNvPr id="1958" name="Google Shape;1958;p48"/>
          <p:cNvGrpSpPr/>
          <p:nvPr/>
        </p:nvGrpSpPr>
        <p:grpSpPr>
          <a:xfrm flipH="1" rot="372491">
            <a:off x="510439" y="3701942"/>
            <a:ext cx="595061" cy="675837"/>
            <a:chOff x="5464100" y="4208075"/>
            <a:chExt cx="494625" cy="579650"/>
          </a:xfrm>
        </p:grpSpPr>
        <p:sp>
          <p:nvSpPr>
            <p:cNvPr id="1959" name="Google Shape;1959;p48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1" name="Google Shape;1971;p48"/>
          <p:cNvGrpSpPr/>
          <p:nvPr/>
        </p:nvGrpSpPr>
        <p:grpSpPr>
          <a:xfrm rot="4691603">
            <a:off x="3432608" y="1925151"/>
            <a:ext cx="1912265" cy="1978212"/>
            <a:chOff x="2801825" y="1784650"/>
            <a:chExt cx="1912350" cy="1978300"/>
          </a:xfrm>
        </p:grpSpPr>
        <p:sp>
          <p:nvSpPr>
            <p:cNvPr id="1972" name="Google Shape;1972;p48"/>
            <p:cNvSpPr/>
            <p:nvPr/>
          </p:nvSpPr>
          <p:spPr>
            <a:xfrm>
              <a:off x="2948050" y="2068550"/>
              <a:ext cx="1328450" cy="1346175"/>
            </a:xfrm>
            <a:custGeom>
              <a:rect b="b" l="l" r="r" t="t"/>
              <a:pathLst>
                <a:path extrusionOk="0" h="53847" w="53138">
                  <a:moveTo>
                    <a:pt x="31395" y="1"/>
                  </a:moveTo>
                  <a:cubicBezTo>
                    <a:pt x="30756" y="1"/>
                    <a:pt x="30099" y="16"/>
                    <a:pt x="29422" y="48"/>
                  </a:cubicBezTo>
                  <a:cubicBezTo>
                    <a:pt x="17097" y="618"/>
                    <a:pt x="0" y="13195"/>
                    <a:pt x="0" y="25521"/>
                  </a:cubicBezTo>
                  <a:cubicBezTo>
                    <a:pt x="0" y="37869"/>
                    <a:pt x="13810" y="53847"/>
                    <a:pt x="26158" y="53847"/>
                  </a:cubicBezTo>
                  <a:cubicBezTo>
                    <a:pt x="38484" y="53847"/>
                    <a:pt x="53138" y="39650"/>
                    <a:pt x="53138" y="27324"/>
                  </a:cubicBezTo>
                  <a:cubicBezTo>
                    <a:pt x="53138" y="15356"/>
                    <a:pt x="51487" y="1"/>
                    <a:pt x="31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2801825" y="1784650"/>
              <a:ext cx="1912350" cy="1978300"/>
            </a:xfrm>
            <a:custGeom>
              <a:rect b="b" l="l" r="r" t="t"/>
              <a:pathLst>
                <a:path extrusionOk="0" h="79132" w="76494">
                  <a:moveTo>
                    <a:pt x="69669" y="6473"/>
                  </a:moveTo>
                  <a:cubicBezTo>
                    <a:pt x="69852" y="6610"/>
                    <a:pt x="70011" y="6770"/>
                    <a:pt x="70171" y="6907"/>
                  </a:cubicBezTo>
                  <a:cubicBezTo>
                    <a:pt x="70171" y="6930"/>
                    <a:pt x="70171" y="6930"/>
                    <a:pt x="70171" y="6930"/>
                  </a:cubicBezTo>
                  <a:cubicBezTo>
                    <a:pt x="69988" y="6793"/>
                    <a:pt x="69829" y="6633"/>
                    <a:pt x="69669" y="6473"/>
                  </a:cubicBezTo>
                  <a:close/>
                  <a:moveTo>
                    <a:pt x="71563" y="7638"/>
                  </a:moveTo>
                  <a:lnTo>
                    <a:pt x="71563" y="7683"/>
                  </a:lnTo>
                  <a:lnTo>
                    <a:pt x="71518" y="7683"/>
                  </a:lnTo>
                  <a:cubicBezTo>
                    <a:pt x="71518" y="7660"/>
                    <a:pt x="71541" y="7660"/>
                    <a:pt x="71563" y="7638"/>
                  </a:cubicBezTo>
                  <a:close/>
                  <a:moveTo>
                    <a:pt x="36337" y="12206"/>
                  </a:moveTo>
                  <a:cubicBezTo>
                    <a:pt x="37400" y="12206"/>
                    <a:pt x="38479" y="12257"/>
                    <a:pt x="39585" y="12362"/>
                  </a:cubicBezTo>
                  <a:cubicBezTo>
                    <a:pt x="43077" y="12705"/>
                    <a:pt x="46410" y="13161"/>
                    <a:pt x="49560" y="14805"/>
                  </a:cubicBezTo>
                  <a:cubicBezTo>
                    <a:pt x="54513" y="17361"/>
                    <a:pt x="57617" y="22223"/>
                    <a:pt x="58873" y="27564"/>
                  </a:cubicBezTo>
                  <a:cubicBezTo>
                    <a:pt x="61383" y="38360"/>
                    <a:pt x="56750" y="51097"/>
                    <a:pt x="47802" y="57648"/>
                  </a:cubicBezTo>
                  <a:cubicBezTo>
                    <a:pt x="44279" y="60220"/>
                    <a:pt x="39995" y="61575"/>
                    <a:pt x="35658" y="61575"/>
                  </a:cubicBezTo>
                  <a:cubicBezTo>
                    <a:pt x="34685" y="61575"/>
                    <a:pt x="33709" y="61506"/>
                    <a:pt x="32738" y="61368"/>
                  </a:cubicBezTo>
                  <a:cubicBezTo>
                    <a:pt x="25137" y="60295"/>
                    <a:pt x="19042" y="54224"/>
                    <a:pt x="15368" y="47856"/>
                  </a:cubicBezTo>
                  <a:cubicBezTo>
                    <a:pt x="11875" y="41853"/>
                    <a:pt x="9935" y="34389"/>
                    <a:pt x="11624" y="27541"/>
                  </a:cubicBezTo>
                  <a:cubicBezTo>
                    <a:pt x="13427" y="20191"/>
                    <a:pt x="19590" y="14782"/>
                    <a:pt x="26963" y="13572"/>
                  </a:cubicBezTo>
                  <a:cubicBezTo>
                    <a:pt x="27123" y="13549"/>
                    <a:pt x="27191" y="13504"/>
                    <a:pt x="27214" y="13435"/>
                  </a:cubicBezTo>
                  <a:cubicBezTo>
                    <a:pt x="30303" y="12637"/>
                    <a:pt x="33253" y="12206"/>
                    <a:pt x="36337" y="12206"/>
                  </a:cubicBezTo>
                  <a:close/>
                  <a:moveTo>
                    <a:pt x="5256" y="66458"/>
                  </a:moveTo>
                  <a:cubicBezTo>
                    <a:pt x="5302" y="66550"/>
                    <a:pt x="5370" y="66641"/>
                    <a:pt x="5416" y="66709"/>
                  </a:cubicBezTo>
                  <a:cubicBezTo>
                    <a:pt x="5324" y="66687"/>
                    <a:pt x="5256" y="66641"/>
                    <a:pt x="5187" y="66641"/>
                  </a:cubicBezTo>
                  <a:cubicBezTo>
                    <a:pt x="5210" y="66572"/>
                    <a:pt x="5233" y="66527"/>
                    <a:pt x="5256" y="66458"/>
                  </a:cubicBezTo>
                  <a:close/>
                  <a:moveTo>
                    <a:pt x="838" y="0"/>
                  </a:moveTo>
                  <a:cubicBezTo>
                    <a:pt x="360" y="0"/>
                    <a:pt x="0" y="488"/>
                    <a:pt x="440" y="927"/>
                  </a:cubicBezTo>
                  <a:cubicBezTo>
                    <a:pt x="1353" y="1840"/>
                    <a:pt x="1901" y="2936"/>
                    <a:pt x="2471" y="4077"/>
                  </a:cubicBezTo>
                  <a:cubicBezTo>
                    <a:pt x="3179" y="5446"/>
                    <a:pt x="3932" y="6793"/>
                    <a:pt x="4594" y="8185"/>
                  </a:cubicBezTo>
                  <a:cubicBezTo>
                    <a:pt x="4717" y="8485"/>
                    <a:pt x="5018" y="8635"/>
                    <a:pt x="5296" y="8635"/>
                  </a:cubicBezTo>
                  <a:cubicBezTo>
                    <a:pt x="5377" y="8635"/>
                    <a:pt x="5457" y="8622"/>
                    <a:pt x="5530" y="8596"/>
                  </a:cubicBezTo>
                  <a:cubicBezTo>
                    <a:pt x="5575" y="8596"/>
                    <a:pt x="5621" y="8596"/>
                    <a:pt x="5690" y="8573"/>
                  </a:cubicBezTo>
                  <a:cubicBezTo>
                    <a:pt x="6237" y="8299"/>
                    <a:pt x="6762" y="7843"/>
                    <a:pt x="7219" y="7295"/>
                  </a:cubicBezTo>
                  <a:cubicBezTo>
                    <a:pt x="10437" y="10468"/>
                    <a:pt x="13542" y="13869"/>
                    <a:pt x="15116" y="18069"/>
                  </a:cubicBezTo>
                  <a:cubicBezTo>
                    <a:pt x="15139" y="18137"/>
                    <a:pt x="15231" y="18228"/>
                    <a:pt x="15322" y="18320"/>
                  </a:cubicBezTo>
                  <a:cubicBezTo>
                    <a:pt x="12583" y="21036"/>
                    <a:pt x="10643" y="24620"/>
                    <a:pt x="9867" y="28682"/>
                  </a:cubicBezTo>
                  <a:cubicBezTo>
                    <a:pt x="8315" y="36648"/>
                    <a:pt x="11807" y="45368"/>
                    <a:pt x="16554" y="51645"/>
                  </a:cubicBezTo>
                  <a:cubicBezTo>
                    <a:pt x="17331" y="52695"/>
                    <a:pt x="18175" y="53653"/>
                    <a:pt x="19088" y="54589"/>
                  </a:cubicBezTo>
                  <a:cubicBezTo>
                    <a:pt x="19042" y="54589"/>
                    <a:pt x="18997" y="54612"/>
                    <a:pt x="18974" y="54635"/>
                  </a:cubicBezTo>
                  <a:cubicBezTo>
                    <a:pt x="14660" y="58264"/>
                    <a:pt x="10757" y="62304"/>
                    <a:pt x="6808" y="66298"/>
                  </a:cubicBezTo>
                  <a:cubicBezTo>
                    <a:pt x="6511" y="65956"/>
                    <a:pt x="6192" y="65659"/>
                    <a:pt x="5849" y="65431"/>
                  </a:cubicBezTo>
                  <a:cubicBezTo>
                    <a:pt x="5827" y="65385"/>
                    <a:pt x="5804" y="65317"/>
                    <a:pt x="5804" y="65271"/>
                  </a:cubicBezTo>
                  <a:cubicBezTo>
                    <a:pt x="5729" y="65085"/>
                    <a:pt x="5044" y="64486"/>
                    <a:pt x="4697" y="64486"/>
                  </a:cubicBezTo>
                  <a:cubicBezTo>
                    <a:pt x="4619" y="64486"/>
                    <a:pt x="4559" y="64516"/>
                    <a:pt x="4526" y="64587"/>
                  </a:cubicBezTo>
                  <a:cubicBezTo>
                    <a:pt x="3156" y="67234"/>
                    <a:pt x="2540" y="70293"/>
                    <a:pt x="2038" y="73215"/>
                  </a:cubicBezTo>
                  <a:cubicBezTo>
                    <a:pt x="1978" y="73493"/>
                    <a:pt x="2750" y="73979"/>
                    <a:pt x="3116" y="73979"/>
                  </a:cubicBezTo>
                  <a:cubicBezTo>
                    <a:pt x="3170" y="73979"/>
                    <a:pt x="3215" y="73968"/>
                    <a:pt x="3247" y="73945"/>
                  </a:cubicBezTo>
                  <a:cubicBezTo>
                    <a:pt x="5324" y="72575"/>
                    <a:pt x="6991" y="70795"/>
                    <a:pt x="8634" y="68946"/>
                  </a:cubicBezTo>
                  <a:cubicBezTo>
                    <a:pt x="8703" y="68878"/>
                    <a:pt x="8588" y="68741"/>
                    <a:pt x="8543" y="68695"/>
                  </a:cubicBezTo>
                  <a:cubicBezTo>
                    <a:pt x="8223" y="68284"/>
                    <a:pt x="7904" y="67782"/>
                    <a:pt x="7561" y="67303"/>
                  </a:cubicBezTo>
                  <a:cubicBezTo>
                    <a:pt x="11601" y="63240"/>
                    <a:pt x="15550" y="59109"/>
                    <a:pt x="19910" y="55388"/>
                  </a:cubicBezTo>
                  <a:cubicBezTo>
                    <a:pt x="24338" y="59542"/>
                    <a:pt x="29999" y="62213"/>
                    <a:pt x="36184" y="62304"/>
                  </a:cubicBezTo>
                  <a:cubicBezTo>
                    <a:pt x="36261" y="62305"/>
                    <a:pt x="36338" y="62305"/>
                    <a:pt x="36414" y="62305"/>
                  </a:cubicBezTo>
                  <a:cubicBezTo>
                    <a:pt x="40462" y="62305"/>
                    <a:pt x="44329" y="61123"/>
                    <a:pt x="47734" y="59040"/>
                  </a:cubicBezTo>
                  <a:cubicBezTo>
                    <a:pt x="48715" y="63765"/>
                    <a:pt x="50861" y="68102"/>
                    <a:pt x="52573" y="72598"/>
                  </a:cubicBezTo>
                  <a:cubicBezTo>
                    <a:pt x="52116" y="72827"/>
                    <a:pt x="51683" y="73078"/>
                    <a:pt x="51249" y="73374"/>
                  </a:cubicBezTo>
                  <a:cubicBezTo>
                    <a:pt x="51135" y="73443"/>
                    <a:pt x="50815" y="73694"/>
                    <a:pt x="50907" y="73876"/>
                  </a:cubicBezTo>
                  <a:cubicBezTo>
                    <a:pt x="50975" y="74013"/>
                    <a:pt x="51066" y="74128"/>
                    <a:pt x="51135" y="74242"/>
                  </a:cubicBezTo>
                  <a:cubicBezTo>
                    <a:pt x="51066" y="74356"/>
                    <a:pt x="51066" y="74447"/>
                    <a:pt x="51158" y="74516"/>
                  </a:cubicBezTo>
                  <a:cubicBezTo>
                    <a:pt x="51295" y="74584"/>
                    <a:pt x="51432" y="74675"/>
                    <a:pt x="51546" y="74767"/>
                  </a:cubicBezTo>
                  <a:cubicBezTo>
                    <a:pt x="51979" y="75246"/>
                    <a:pt x="52459" y="75680"/>
                    <a:pt x="52984" y="76091"/>
                  </a:cubicBezTo>
                  <a:cubicBezTo>
                    <a:pt x="53897" y="77095"/>
                    <a:pt x="54696" y="78213"/>
                    <a:pt x="55723" y="79081"/>
                  </a:cubicBezTo>
                  <a:cubicBezTo>
                    <a:pt x="55769" y="79116"/>
                    <a:pt x="55830" y="79132"/>
                    <a:pt x="55900" y="79132"/>
                  </a:cubicBezTo>
                  <a:cubicBezTo>
                    <a:pt x="56287" y="79132"/>
                    <a:pt x="56959" y="78663"/>
                    <a:pt x="56978" y="78373"/>
                  </a:cubicBezTo>
                  <a:cubicBezTo>
                    <a:pt x="57092" y="76068"/>
                    <a:pt x="56088" y="73991"/>
                    <a:pt x="55837" y="71731"/>
                  </a:cubicBezTo>
                  <a:cubicBezTo>
                    <a:pt x="55819" y="71604"/>
                    <a:pt x="55729" y="71564"/>
                    <a:pt x="55624" y="71564"/>
                  </a:cubicBezTo>
                  <a:cubicBezTo>
                    <a:pt x="55597" y="71564"/>
                    <a:pt x="55568" y="71566"/>
                    <a:pt x="55540" y="71571"/>
                  </a:cubicBezTo>
                  <a:cubicBezTo>
                    <a:pt x="54969" y="71662"/>
                    <a:pt x="54444" y="71799"/>
                    <a:pt x="53919" y="72005"/>
                  </a:cubicBezTo>
                  <a:cubicBezTo>
                    <a:pt x="52185" y="67440"/>
                    <a:pt x="49994" y="63012"/>
                    <a:pt x="49035" y="58196"/>
                  </a:cubicBezTo>
                  <a:cubicBezTo>
                    <a:pt x="49788" y="57671"/>
                    <a:pt x="50496" y="57100"/>
                    <a:pt x="51203" y="56484"/>
                  </a:cubicBezTo>
                  <a:cubicBezTo>
                    <a:pt x="59238" y="49316"/>
                    <a:pt x="62844" y="36854"/>
                    <a:pt x="59968" y="26491"/>
                  </a:cubicBezTo>
                  <a:cubicBezTo>
                    <a:pt x="59352" y="24209"/>
                    <a:pt x="58325" y="22086"/>
                    <a:pt x="56978" y="20214"/>
                  </a:cubicBezTo>
                  <a:cubicBezTo>
                    <a:pt x="60767" y="15398"/>
                    <a:pt x="65926" y="11997"/>
                    <a:pt x="70742" y="8277"/>
                  </a:cubicBezTo>
                  <a:cubicBezTo>
                    <a:pt x="71257" y="8728"/>
                    <a:pt x="71842" y="9054"/>
                    <a:pt x="72470" y="9054"/>
                  </a:cubicBezTo>
                  <a:cubicBezTo>
                    <a:pt x="72731" y="9054"/>
                    <a:pt x="73000" y="8998"/>
                    <a:pt x="73275" y="8870"/>
                  </a:cubicBezTo>
                  <a:cubicBezTo>
                    <a:pt x="75010" y="8117"/>
                    <a:pt x="75809" y="5195"/>
                    <a:pt x="76425" y="3620"/>
                  </a:cubicBezTo>
                  <a:cubicBezTo>
                    <a:pt x="76493" y="3462"/>
                    <a:pt x="75956" y="2296"/>
                    <a:pt x="75791" y="2296"/>
                  </a:cubicBezTo>
                  <a:cubicBezTo>
                    <a:pt x="75789" y="2296"/>
                    <a:pt x="75788" y="2296"/>
                    <a:pt x="75786" y="2296"/>
                  </a:cubicBezTo>
                  <a:cubicBezTo>
                    <a:pt x="73070" y="2411"/>
                    <a:pt x="70696" y="3917"/>
                    <a:pt x="68162" y="4762"/>
                  </a:cubicBezTo>
                  <a:cubicBezTo>
                    <a:pt x="68118" y="4784"/>
                    <a:pt x="68617" y="6088"/>
                    <a:pt x="68789" y="6088"/>
                  </a:cubicBezTo>
                  <a:cubicBezTo>
                    <a:pt x="68794" y="6088"/>
                    <a:pt x="68798" y="6087"/>
                    <a:pt x="68802" y="6085"/>
                  </a:cubicBezTo>
                  <a:cubicBezTo>
                    <a:pt x="68847" y="6085"/>
                    <a:pt x="68870" y="6063"/>
                    <a:pt x="68916" y="6063"/>
                  </a:cubicBezTo>
                  <a:cubicBezTo>
                    <a:pt x="68961" y="6177"/>
                    <a:pt x="69030" y="6291"/>
                    <a:pt x="69121" y="6405"/>
                  </a:cubicBezTo>
                  <a:cubicBezTo>
                    <a:pt x="69304" y="6656"/>
                    <a:pt x="69509" y="6953"/>
                    <a:pt x="69760" y="7250"/>
                  </a:cubicBezTo>
                  <a:cubicBezTo>
                    <a:pt x="64990" y="10947"/>
                    <a:pt x="59877" y="14303"/>
                    <a:pt x="56042" y="19005"/>
                  </a:cubicBezTo>
                  <a:cubicBezTo>
                    <a:pt x="54627" y="17338"/>
                    <a:pt x="52938" y="15900"/>
                    <a:pt x="50998" y="14759"/>
                  </a:cubicBezTo>
                  <a:cubicBezTo>
                    <a:pt x="48533" y="13321"/>
                    <a:pt x="45771" y="12522"/>
                    <a:pt x="42963" y="12066"/>
                  </a:cubicBezTo>
                  <a:cubicBezTo>
                    <a:pt x="40501" y="11666"/>
                    <a:pt x="37918" y="11401"/>
                    <a:pt x="35373" y="11401"/>
                  </a:cubicBezTo>
                  <a:cubicBezTo>
                    <a:pt x="34426" y="11401"/>
                    <a:pt x="33484" y="11437"/>
                    <a:pt x="32555" y="11518"/>
                  </a:cubicBezTo>
                  <a:cubicBezTo>
                    <a:pt x="30272" y="11723"/>
                    <a:pt x="28013" y="12294"/>
                    <a:pt x="25799" y="12887"/>
                  </a:cubicBezTo>
                  <a:cubicBezTo>
                    <a:pt x="25730" y="12910"/>
                    <a:pt x="25662" y="12933"/>
                    <a:pt x="25639" y="12956"/>
                  </a:cubicBezTo>
                  <a:cubicBezTo>
                    <a:pt x="21918" y="13641"/>
                    <a:pt x="18632" y="15307"/>
                    <a:pt x="16007" y="17681"/>
                  </a:cubicBezTo>
                  <a:cubicBezTo>
                    <a:pt x="14181" y="13458"/>
                    <a:pt x="10917" y="10011"/>
                    <a:pt x="7630" y="6793"/>
                  </a:cubicBezTo>
                  <a:cubicBezTo>
                    <a:pt x="8018" y="6291"/>
                    <a:pt x="8360" y="5789"/>
                    <a:pt x="8680" y="5355"/>
                  </a:cubicBezTo>
                  <a:cubicBezTo>
                    <a:pt x="8862" y="5241"/>
                    <a:pt x="8954" y="5035"/>
                    <a:pt x="8931" y="4784"/>
                  </a:cubicBezTo>
                  <a:cubicBezTo>
                    <a:pt x="8976" y="4716"/>
                    <a:pt x="8931" y="4647"/>
                    <a:pt x="8862" y="4579"/>
                  </a:cubicBezTo>
                  <a:cubicBezTo>
                    <a:pt x="8817" y="4488"/>
                    <a:pt x="8771" y="4396"/>
                    <a:pt x="8680" y="4305"/>
                  </a:cubicBezTo>
                  <a:cubicBezTo>
                    <a:pt x="6648" y="2388"/>
                    <a:pt x="3658" y="1110"/>
                    <a:pt x="1125" y="60"/>
                  </a:cubicBezTo>
                  <a:cubicBezTo>
                    <a:pt x="1028" y="19"/>
                    <a:pt x="930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3896075" y="2041650"/>
              <a:ext cx="256475" cy="106975"/>
            </a:xfrm>
            <a:custGeom>
              <a:rect b="b" l="l" r="r" t="t"/>
              <a:pathLst>
                <a:path extrusionOk="0" h="4279" w="10259">
                  <a:moveTo>
                    <a:pt x="1011" y="0"/>
                  </a:moveTo>
                  <a:cubicBezTo>
                    <a:pt x="884" y="0"/>
                    <a:pt x="758" y="2"/>
                    <a:pt x="631" y="5"/>
                  </a:cubicBezTo>
                  <a:cubicBezTo>
                    <a:pt x="1" y="28"/>
                    <a:pt x="103" y="827"/>
                    <a:pt x="676" y="827"/>
                  </a:cubicBezTo>
                  <a:cubicBezTo>
                    <a:pt x="684" y="827"/>
                    <a:pt x="692" y="827"/>
                    <a:pt x="700" y="827"/>
                  </a:cubicBezTo>
                  <a:cubicBezTo>
                    <a:pt x="754" y="826"/>
                    <a:pt x="808" y="826"/>
                    <a:pt x="862" y="826"/>
                  </a:cubicBezTo>
                  <a:cubicBezTo>
                    <a:pt x="2426" y="826"/>
                    <a:pt x="3946" y="1144"/>
                    <a:pt x="5402" y="1740"/>
                  </a:cubicBezTo>
                  <a:cubicBezTo>
                    <a:pt x="6931" y="2333"/>
                    <a:pt x="8141" y="3338"/>
                    <a:pt x="9510" y="4205"/>
                  </a:cubicBezTo>
                  <a:cubicBezTo>
                    <a:pt x="9592" y="4256"/>
                    <a:pt x="9677" y="4279"/>
                    <a:pt x="9757" y="4279"/>
                  </a:cubicBezTo>
                  <a:cubicBezTo>
                    <a:pt x="10036" y="4279"/>
                    <a:pt x="10258" y="4005"/>
                    <a:pt x="10081" y="3703"/>
                  </a:cubicBezTo>
                  <a:cubicBezTo>
                    <a:pt x="9670" y="2973"/>
                    <a:pt x="8940" y="2493"/>
                    <a:pt x="8255" y="2060"/>
                  </a:cubicBezTo>
                  <a:cubicBezTo>
                    <a:pt x="7525" y="1603"/>
                    <a:pt x="6726" y="1192"/>
                    <a:pt x="5927" y="895"/>
                  </a:cubicBezTo>
                  <a:cubicBezTo>
                    <a:pt x="4357" y="280"/>
                    <a:pt x="2670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3375050" y="3302875"/>
              <a:ext cx="379900" cy="127475"/>
            </a:xfrm>
            <a:custGeom>
              <a:rect b="b" l="l" r="r" t="t"/>
              <a:pathLst>
                <a:path extrusionOk="0" h="5099" w="15196">
                  <a:moveTo>
                    <a:pt x="654" y="0"/>
                  </a:moveTo>
                  <a:cubicBezTo>
                    <a:pt x="318" y="0"/>
                    <a:pt x="0" y="270"/>
                    <a:pt x="268" y="616"/>
                  </a:cubicBezTo>
                  <a:cubicBezTo>
                    <a:pt x="1751" y="2557"/>
                    <a:pt x="4148" y="3378"/>
                    <a:pt x="6408" y="3995"/>
                  </a:cubicBezTo>
                  <a:cubicBezTo>
                    <a:pt x="7663" y="4337"/>
                    <a:pt x="8964" y="4588"/>
                    <a:pt x="10242" y="4793"/>
                  </a:cubicBezTo>
                  <a:cubicBezTo>
                    <a:pt x="10904" y="4885"/>
                    <a:pt x="11566" y="4953"/>
                    <a:pt x="12251" y="4999"/>
                  </a:cubicBezTo>
                  <a:cubicBezTo>
                    <a:pt x="12686" y="5044"/>
                    <a:pt x="13160" y="5099"/>
                    <a:pt x="13622" y="5099"/>
                  </a:cubicBezTo>
                  <a:cubicBezTo>
                    <a:pt x="13863" y="5099"/>
                    <a:pt x="14101" y="5084"/>
                    <a:pt x="14328" y="5045"/>
                  </a:cubicBezTo>
                  <a:cubicBezTo>
                    <a:pt x="14716" y="4976"/>
                    <a:pt x="15195" y="4223"/>
                    <a:pt x="14602" y="4086"/>
                  </a:cubicBezTo>
                  <a:cubicBezTo>
                    <a:pt x="13917" y="3903"/>
                    <a:pt x="13141" y="3949"/>
                    <a:pt x="12434" y="3880"/>
                  </a:cubicBezTo>
                  <a:cubicBezTo>
                    <a:pt x="11772" y="3835"/>
                    <a:pt x="11110" y="3766"/>
                    <a:pt x="10448" y="3675"/>
                  </a:cubicBezTo>
                  <a:cubicBezTo>
                    <a:pt x="9169" y="3492"/>
                    <a:pt x="7868" y="3241"/>
                    <a:pt x="6613" y="2899"/>
                  </a:cubicBezTo>
                  <a:cubicBezTo>
                    <a:pt x="4650" y="2374"/>
                    <a:pt x="2436" y="1780"/>
                    <a:pt x="1067" y="183"/>
                  </a:cubicBezTo>
                  <a:cubicBezTo>
                    <a:pt x="960" y="55"/>
                    <a:pt x="80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48"/>
          <p:cNvGrpSpPr/>
          <p:nvPr/>
        </p:nvGrpSpPr>
        <p:grpSpPr>
          <a:xfrm>
            <a:off x="4140614" y="2332746"/>
            <a:ext cx="713225" cy="997825"/>
            <a:chOff x="4720775" y="1878300"/>
            <a:chExt cx="713225" cy="997825"/>
          </a:xfrm>
        </p:grpSpPr>
        <p:sp>
          <p:nvSpPr>
            <p:cNvPr id="1977" name="Google Shape;1977;p48"/>
            <p:cNvSpPr/>
            <p:nvPr/>
          </p:nvSpPr>
          <p:spPr>
            <a:xfrm>
              <a:off x="4843900" y="2242050"/>
              <a:ext cx="177475" cy="296000"/>
            </a:xfrm>
            <a:custGeom>
              <a:rect b="b" l="l" r="r" t="t"/>
              <a:pathLst>
                <a:path extrusionOk="0" h="11840" w="7099">
                  <a:moveTo>
                    <a:pt x="2175" y="0"/>
                  </a:moveTo>
                  <a:cubicBezTo>
                    <a:pt x="2165" y="0"/>
                    <a:pt x="2154" y="5"/>
                    <a:pt x="2148" y="17"/>
                  </a:cubicBezTo>
                  <a:cubicBezTo>
                    <a:pt x="1" y="4061"/>
                    <a:pt x="2321" y="10817"/>
                    <a:pt x="7070" y="11836"/>
                  </a:cubicBezTo>
                  <a:cubicBezTo>
                    <a:pt x="7073" y="11839"/>
                    <a:pt x="7076" y="11840"/>
                    <a:pt x="7079" y="11840"/>
                  </a:cubicBezTo>
                  <a:cubicBezTo>
                    <a:pt x="7090" y="11840"/>
                    <a:pt x="7098" y="11817"/>
                    <a:pt x="7085" y="11804"/>
                  </a:cubicBezTo>
                  <a:cubicBezTo>
                    <a:pt x="5001" y="10926"/>
                    <a:pt x="3418" y="9688"/>
                    <a:pt x="2383" y="7635"/>
                  </a:cubicBezTo>
                  <a:cubicBezTo>
                    <a:pt x="1270" y="5378"/>
                    <a:pt x="1004" y="2306"/>
                    <a:pt x="2195" y="33"/>
                  </a:cubicBezTo>
                  <a:cubicBezTo>
                    <a:pt x="2205" y="13"/>
                    <a:pt x="2191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4899150" y="2459775"/>
              <a:ext cx="98400" cy="90325"/>
            </a:xfrm>
            <a:custGeom>
              <a:rect b="b" l="l" r="r" t="t"/>
              <a:pathLst>
                <a:path extrusionOk="0" h="3613" w="3936">
                  <a:moveTo>
                    <a:pt x="12" y="0"/>
                  </a:moveTo>
                  <a:cubicBezTo>
                    <a:pt x="8" y="0"/>
                    <a:pt x="1" y="7"/>
                    <a:pt x="1" y="7"/>
                  </a:cubicBezTo>
                  <a:cubicBezTo>
                    <a:pt x="753" y="1716"/>
                    <a:pt x="2195" y="2970"/>
                    <a:pt x="3935" y="3612"/>
                  </a:cubicBezTo>
                  <a:cubicBezTo>
                    <a:pt x="2211" y="2923"/>
                    <a:pt x="879" y="1638"/>
                    <a:pt x="16" y="7"/>
                  </a:cubicBezTo>
                  <a:cubicBezTo>
                    <a:pt x="16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5086075" y="2127500"/>
              <a:ext cx="29025" cy="1025"/>
            </a:xfrm>
            <a:custGeom>
              <a:rect b="b" l="l" r="r" t="t"/>
              <a:pathLst>
                <a:path extrusionOk="0" h="41" w="1161">
                  <a:moveTo>
                    <a:pt x="819" y="0"/>
                  </a:moveTo>
                  <a:cubicBezTo>
                    <a:pt x="547" y="0"/>
                    <a:pt x="278" y="11"/>
                    <a:pt x="0" y="22"/>
                  </a:cubicBezTo>
                  <a:cubicBezTo>
                    <a:pt x="227" y="31"/>
                    <a:pt x="448" y="40"/>
                    <a:pt x="670" y="40"/>
                  </a:cubicBezTo>
                  <a:cubicBezTo>
                    <a:pt x="832" y="40"/>
                    <a:pt x="995" y="36"/>
                    <a:pt x="1160" y="22"/>
                  </a:cubicBezTo>
                  <a:cubicBezTo>
                    <a:pt x="1160" y="22"/>
                    <a:pt x="1160" y="7"/>
                    <a:pt x="1160" y="7"/>
                  </a:cubicBezTo>
                  <a:cubicBezTo>
                    <a:pt x="1046" y="2"/>
                    <a:pt x="932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5150775" y="2135325"/>
              <a:ext cx="164950" cy="228925"/>
            </a:xfrm>
            <a:custGeom>
              <a:rect b="b" l="l" r="r" t="t"/>
              <a:pathLst>
                <a:path extrusionOk="0" h="9157" w="6598">
                  <a:moveTo>
                    <a:pt x="4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9" y="2"/>
                    <a:pt x="6" y="0"/>
                    <a:pt x="4" y="0"/>
                  </a:cubicBezTo>
                  <a:close/>
                  <a:moveTo>
                    <a:pt x="14" y="7"/>
                  </a:moveTo>
                  <a:lnTo>
                    <a:pt x="14" y="7"/>
                  </a:lnTo>
                  <a:cubicBezTo>
                    <a:pt x="2068" y="274"/>
                    <a:pt x="3917" y="2076"/>
                    <a:pt x="4952" y="3785"/>
                  </a:cubicBezTo>
                  <a:cubicBezTo>
                    <a:pt x="5908" y="5383"/>
                    <a:pt x="6300" y="7296"/>
                    <a:pt x="6300" y="9145"/>
                  </a:cubicBezTo>
                  <a:cubicBezTo>
                    <a:pt x="6300" y="9153"/>
                    <a:pt x="6304" y="9157"/>
                    <a:pt x="6308" y="9157"/>
                  </a:cubicBezTo>
                  <a:cubicBezTo>
                    <a:pt x="6312" y="9157"/>
                    <a:pt x="6315" y="9153"/>
                    <a:pt x="6315" y="9145"/>
                  </a:cubicBezTo>
                  <a:cubicBezTo>
                    <a:pt x="6598" y="7029"/>
                    <a:pt x="5908" y="5007"/>
                    <a:pt x="4701" y="3267"/>
                  </a:cubicBezTo>
                  <a:cubicBezTo>
                    <a:pt x="3651" y="1763"/>
                    <a:pt x="1927" y="164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5303550" y="2380425"/>
              <a:ext cx="3550" cy="16075"/>
            </a:xfrm>
            <a:custGeom>
              <a:rect b="b" l="l" r="r" t="t"/>
              <a:pathLst>
                <a:path extrusionOk="0" h="643" w="142">
                  <a:moveTo>
                    <a:pt x="142" y="0"/>
                  </a:moveTo>
                  <a:lnTo>
                    <a:pt x="142" y="0"/>
                  </a:lnTo>
                  <a:cubicBezTo>
                    <a:pt x="95" y="220"/>
                    <a:pt x="48" y="423"/>
                    <a:pt x="1" y="642"/>
                  </a:cubicBezTo>
                  <a:cubicBezTo>
                    <a:pt x="48" y="439"/>
                    <a:pt x="95" y="22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5175850" y="2455075"/>
              <a:ext cx="103050" cy="84225"/>
            </a:xfrm>
            <a:custGeom>
              <a:rect b="b" l="l" r="r" t="t"/>
              <a:pathLst>
                <a:path extrusionOk="0" h="3369" w="4122">
                  <a:moveTo>
                    <a:pt x="4110" y="0"/>
                  </a:moveTo>
                  <a:cubicBezTo>
                    <a:pt x="4107" y="0"/>
                    <a:pt x="4106" y="2"/>
                    <a:pt x="4106" y="7"/>
                  </a:cubicBezTo>
                  <a:cubicBezTo>
                    <a:pt x="3573" y="822"/>
                    <a:pt x="3071" y="1747"/>
                    <a:pt x="2225" y="2264"/>
                  </a:cubicBezTo>
                  <a:cubicBezTo>
                    <a:pt x="1535" y="2703"/>
                    <a:pt x="751" y="3017"/>
                    <a:pt x="15" y="3346"/>
                  </a:cubicBezTo>
                  <a:cubicBezTo>
                    <a:pt x="3" y="3357"/>
                    <a:pt x="0" y="3368"/>
                    <a:pt x="5" y="3368"/>
                  </a:cubicBezTo>
                  <a:cubicBezTo>
                    <a:pt x="7" y="3368"/>
                    <a:pt x="10" y="3366"/>
                    <a:pt x="15" y="3362"/>
                  </a:cubicBezTo>
                  <a:cubicBezTo>
                    <a:pt x="892" y="3079"/>
                    <a:pt x="1848" y="2703"/>
                    <a:pt x="2601" y="2139"/>
                  </a:cubicBezTo>
                  <a:cubicBezTo>
                    <a:pt x="3275" y="1622"/>
                    <a:pt x="3667" y="713"/>
                    <a:pt x="4121" y="7"/>
                  </a:cubicBezTo>
                  <a:cubicBezTo>
                    <a:pt x="4121" y="7"/>
                    <a:pt x="4114" y="0"/>
                    <a:pt x="4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4973600" y="2592800"/>
              <a:ext cx="5925" cy="62325"/>
            </a:xfrm>
            <a:custGeom>
              <a:rect b="b" l="l" r="r" t="t"/>
              <a:pathLst>
                <a:path extrusionOk="0" h="2493" w="237">
                  <a:moveTo>
                    <a:pt x="1" y="0"/>
                  </a:moveTo>
                  <a:lnTo>
                    <a:pt x="1" y="0"/>
                  </a:lnTo>
                  <a:cubicBezTo>
                    <a:pt x="126" y="831"/>
                    <a:pt x="189" y="1661"/>
                    <a:pt x="205" y="2492"/>
                  </a:cubicBezTo>
                  <a:cubicBezTo>
                    <a:pt x="236" y="1646"/>
                    <a:pt x="173" y="83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4985750" y="2626475"/>
              <a:ext cx="7475" cy="45975"/>
            </a:xfrm>
            <a:custGeom>
              <a:rect b="b" l="l" r="r" t="t"/>
              <a:pathLst>
                <a:path extrusionOk="0" h="1839" w="299">
                  <a:moveTo>
                    <a:pt x="1" y="1"/>
                  </a:moveTo>
                  <a:lnTo>
                    <a:pt x="1" y="1"/>
                  </a:lnTo>
                  <a:cubicBezTo>
                    <a:pt x="32" y="597"/>
                    <a:pt x="1" y="1239"/>
                    <a:pt x="189" y="1804"/>
                  </a:cubicBezTo>
                  <a:cubicBezTo>
                    <a:pt x="197" y="1827"/>
                    <a:pt x="216" y="1839"/>
                    <a:pt x="234" y="1839"/>
                  </a:cubicBezTo>
                  <a:cubicBezTo>
                    <a:pt x="252" y="1839"/>
                    <a:pt x="267" y="1827"/>
                    <a:pt x="267" y="1804"/>
                  </a:cubicBezTo>
                  <a:cubicBezTo>
                    <a:pt x="299" y="1208"/>
                    <a:pt x="111" y="5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5159350" y="2568050"/>
              <a:ext cx="28275" cy="98725"/>
            </a:xfrm>
            <a:custGeom>
              <a:rect b="b" l="l" r="r" t="t"/>
              <a:pathLst>
                <a:path extrusionOk="0" h="3949" w="1131">
                  <a:moveTo>
                    <a:pt x="1029" y="1"/>
                  </a:moveTo>
                  <a:cubicBezTo>
                    <a:pt x="1008" y="1"/>
                    <a:pt x="986" y="10"/>
                    <a:pt x="972" y="34"/>
                  </a:cubicBezTo>
                  <a:cubicBezTo>
                    <a:pt x="330" y="1272"/>
                    <a:pt x="16" y="2542"/>
                    <a:pt x="1" y="3937"/>
                  </a:cubicBezTo>
                  <a:cubicBezTo>
                    <a:pt x="1" y="3945"/>
                    <a:pt x="4" y="3949"/>
                    <a:pt x="8" y="3949"/>
                  </a:cubicBezTo>
                  <a:cubicBezTo>
                    <a:pt x="12" y="3949"/>
                    <a:pt x="16" y="3945"/>
                    <a:pt x="16" y="3937"/>
                  </a:cubicBezTo>
                  <a:cubicBezTo>
                    <a:pt x="79" y="2589"/>
                    <a:pt x="471" y="1288"/>
                    <a:pt x="1098" y="97"/>
                  </a:cubicBezTo>
                  <a:cubicBezTo>
                    <a:pt x="1131" y="53"/>
                    <a:pt x="1079" y="1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5167975" y="2618750"/>
              <a:ext cx="7475" cy="54300"/>
            </a:xfrm>
            <a:custGeom>
              <a:rect b="b" l="l" r="r" t="t"/>
              <a:pathLst>
                <a:path extrusionOk="0" h="2172" w="299">
                  <a:moveTo>
                    <a:pt x="290" y="0"/>
                  </a:moveTo>
                  <a:cubicBezTo>
                    <a:pt x="286" y="0"/>
                    <a:pt x="283" y="4"/>
                    <a:pt x="283" y="12"/>
                  </a:cubicBezTo>
                  <a:cubicBezTo>
                    <a:pt x="141" y="702"/>
                    <a:pt x="0" y="1454"/>
                    <a:pt x="79" y="2160"/>
                  </a:cubicBezTo>
                  <a:cubicBezTo>
                    <a:pt x="79" y="2167"/>
                    <a:pt x="83" y="2171"/>
                    <a:pt x="87" y="2171"/>
                  </a:cubicBezTo>
                  <a:cubicBezTo>
                    <a:pt x="90" y="2171"/>
                    <a:pt x="94" y="2167"/>
                    <a:pt x="94" y="2160"/>
                  </a:cubicBezTo>
                  <a:cubicBezTo>
                    <a:pt x="220" y="1454"/>
                    <a:pt x="204" y="718"/>
                    <a:pt x="298" y="12"/>
                  </a:cubicBezTo>
                  <a:cubicBezTo>
                    <a:pt x="298" y="4"/>
                    <a:pt x="29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5146425" y="2618400"/>
              <a:ext cx="7075" cy="47200"/>
            </a:xfrm>
            <a:custGeom>
              <a:rect b="b" l="l" r="r" t="t"/>
              <a:pathLst>
                <a:path extrusionOk="0" h="1888" w="283">
                  <a:moveTo>
                    <a:pt x="260" y="0"/>
                  </a:moveTo>
                  <a:cubicBezTo>
                    <a:pt x="251" y="0"/>
                    <a:pt x="242" y="4"/>
                    <a:pt x="235" y="11"/>
                  </a:cubicBezTo>
                  <a:cubicBezTo>
                    <a:pt x="141" y="622"/>
                    <a:pt x="0" y="1249"/>
                    <a:pt x="0" y="1876"/>
                  </a:cubicBezTo>
                  <a:cubicBezTo>
                    <a:pt x="0" y="1884"/>
                    <a:pt x="8" y="1888"/>
                    <a:pt x="18" y="1888"/>
                  </a:cubicBezTo>
                  <a:cubicBezTo>
                    <a:pt x="28" y="1888"/>
                    <a:pt x="39" y="1884"/>
                    <a:pt x="47" y="1876"/>
                  </a:cubicBezTo>
                  <a:cubicBezTo>
                    <a:pt x="188" y="1280"/>
                    <a:pt x="220" y="637"/>
                    <a:pt x="282" y="26"/>
                  </a:cubicBezTo>
                  <a:cubicBezTo>
                    <a:pt x="282" y="8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4923850" y="2168800"/>
              <a:ext cx="42350" cy="38200"/>
            </a:xfrm>
            <a:custGeom>
              <a:rect b="b" l="l" r="r" t="t"/>
              <a:pathLst>
                <a:path extrusionOk="0" h="1528" w="1694">
                  <a:moveTo>
                    <a:pt x="1693" y="0"/>
                  </a:moveTo>
                  <a:cubicBezTo>
                    <a:pt x="1050" y="439"/>
                    <a:pt x="486" y="925"/>
                    <a:pt x="0" y="1521"/>
                  </a:cubicBezTo>
                  <a:cubicBezTo>
                    <a:pt x="0" y="1521"/>
                    <a:pt x="0" y="1528"/>
                    <a:pt x="5" y="1528"/>
                  </a:cubicBezTo>
                  <a:cubicBezTo>
                    <a:pt x="7" y="1528"/>
                    <a:pt x="11" y="1526"/>
                    <a:pt x="16" y="1521"/>
                  </a:cubicBezTo>
                  <a:cubicBezTo>
                    <a:pt x="518" y="972"/>
                    <a:pt x="1082" y="455"/>
                    <a:pt x="1693" y="16"/>
                  </a:cubicBezTo>
                  <a:cubicBezTo>
                    <a:pt x="1693" y="16"/>
                    <a:pt x="1693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5024150" y="2138625"/>
              <a:ext cx="15325" cy="3950"/>
            </a:xfrm>
            <a:custGeom>
              <a:rect b="b" l="l" r="r" t="t"/>
              <a:pathLst>
                <a:path extrusionOk="0" h="158" w="613">
                  <a:moveTo>
                    <a:pt x="581" y="0"/>
                  </a:moveTo>
                  <a:cubicBezTo>
                    <a:pt x="393" y="32"/>
                    <a:pt x="205" y="79"/>
                    <a:pt x="32" y="110"/>
                  </a:cubicBezTo>
                  <a:cubicBezTo>
                    <a:pt x="1" y="126"/>
                    <a:pt x="17" y="157"/>
                    <a:pt x="32" y="157"/>
                  </a:cubicBezTo>
                  <a:cubicBezTo>
                    <a:pt x="220" y="110"/>
                    <a:pt x="408" y="79"/>
                    <a:pt x="581" y="47"/>
                  </a:cubicBezTo>
                  <a:cubicBezTo>
                    <a:pt x="612" y="32"/>
                    <a:pt x="597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5243200" y="2206425"/>
              <a:ext cx="63900" cy="242975"/>
            </a:xfrm>
            <a:custGeom>
              <a:rect b="b" l="l" r="r" t="t"/>
              <a:pathLst>
                <a:path extrusionOk="0" h="9719" w="2556">
                  <a:moveTo>
                    <a:pt x="17" y="0"/>
                  </a:moveTo>
                  <a:cubicBezTo>
                    <a:pt x="17" y="0"/>
                    <a:pt x="1" y="0"/>
                    <a:pt x="17" y="16"/>
                  </a:cubicBezTo>
                  <a:cubicBezTo>
                    <a:pt x="1960" y="3025"/>
                    <a:pt x="2336" y="6333"/>
                    <a:pt x="1051" y="9703"/>
                  </a:cubicBezTo>
                  <a:cubicBezTo>
                    <a:pt x="1051" y="9718"/>
                    <a:pt x="1067" y="9718"/>
                    <a:pt x="1082" y="9718"/>
                  </a:cubicBezTo>
                  <a:cubicBezTo>
                    <a:pt x="2556" y="6709"/>
                    <a:pt x="2117" y="2633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5048075" y="2541450"/>
              <a:ext cx="92875" cy="6700"/>
            </a:xfrm>
            <a:custGeom>
              <a:rect b="b" l="l" r="r" t="t"/>
              <a:pathLst>
                <a:path extrusionOk="0" h="268" w="3715">
                  <a:moveTo>
                    <a:pt x="3683" y="1"/>
                  </a:moveTo>
                  <a:cubicBezTo>
                    <a:pt x="2938" y="95"/>
                    <a:pt x="2215" y="144"/>
                    <a:pt x="1483" y="144"/>
                  </a:cubicBezTo>
                  <a:cubicBezTo>
                    <a:pt x="1001" y="144"/>
                    <a:pt x="514" y="123"/>
                    <a:pt x="16" y="79"/>
                  </a:cubicBezTo>
                  <a:cubicBezTo>
                    <a:pt x="0" y="79"/>
                    <a:pt x="0" y="95"/>
                    <a:pt x="16" y="95"/>
                  </a:cubicBezTo>
                  <a:cubicBezTo>
                    <a:pt x="692" y="166"/>
                    <a:pt x="1408" y="267"/>
                    <a:pt x="2116" y="267"/>
                  </a:cubicBezTo>
                  <a:cubicBezTo>
                    <a:pt x="2656" y="267"/>
                    <a:pt x="3191" y="208"/>
                    <a:pt x="3699" y="32"/>
                  </a:cubicBezTo>
                  <a:cubicBezTo>
                    <a:pt x="3715" y="32"/>
                    <a:pt x="371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5021800" y="2552025"/>
              <a:ext cx="83900" cy="10450"/>
            </a:xfrm>
            <a:custGeom>
              <a:rect b="b" l="l" r="r" t="t"/>
              <a:pathLst>
                <a:path extrusionOk="0" h="418" w="3356">
                  <a:moveTo>
                    <a:pt x="32" y="1"/>
                  </a:moveTo>
                  <a:cubicBezTo>
                    <a:pt x="17" y="1"/>
                    <a:pt x="1" y="32"/>
                    <a:pt x="32" y="32"/>
                  </a:cubicBezTo>
                  <a:cubicBezTo>
                    <a:pt x="833" y="256"/>
                    <a:pt x="1670" y="418"/>
                    <a:pt x="2502" y="418"/>
                  </a:cubicBezTo>
                  <a:cubicBezTo>
                    <a:pt x="2777" y="418"/>
                    <a:pt x="3051" y="400"/>
                    <a:pt x="3324" y="361"/>
                  </a:cubicBezTo>
                  <a:cubicBezTo>
                    <a:pt x="3355" y="361"/>
                    <a:pt x="3355" y="314"/>
                    <a:pt x="3324" y="314"/>
                  </a:cubicBezTo>
                  <a:cubicBezTo>
                    <a:pt x="2211" y="252"/>
                    <a:pt x="1129" y="236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4916000" y="2195750"/>
              <a:ext cx="29750" cy="36325"/>
            </a:xfrm>
            <a:custGeom>
              <a:rect b="b" l="l" r="r" t="t"/>
              <a:pathLst>
                <a:path extrusionOk="0" h="1453" w="1190">
                  <a:moveTo>
                    <a:pt x="1152" y="1"/>
                  </a:moveTo>
                  <a:cubicBezTo>
                    <a:pt x="1150" y="1"/>
                    <a:pt x="1147" y="2"/>
                    <a:pt x="1145" y="4"/>
                  </a:cubicBezTo>
                  <a:cubicBezTo>
                    <a:pt x="628" y="380"/>
                    <a:pt x="252" y="850"/>
                    <a:pt x="1" y="1430"/>
                  </a:cubicBezTo>
                  <a:cubicBezTo>
                    <a:pt x="1" y="1441"/>
                    <a:pt x="9" y="1452"/>
                    <a:pt x="13" y="1452"/>
                  </a:cubicBezTo>
                  <a:cubicBezTo>
                    <a:pt x="15" y="1452"/>
                    <a:pt x="16" y="1451"/>
                    <a:pt x="16" y="1446"/>
                  </a:cubicBezTo>
                  <a:cubicBezTo>
                    <a:pt x="330" y="913"/>
                    <a:pt x="722" y="443"/>
                    <a:pt x="1176" y="51"/>
                  </a:cubicBezTo>
                  <a:cubicBezTo>
                    <a:pt x="1190" y="37"/>
                    <a:pt x="1169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4885450" y="2272975"/>
              <a:ext cx="14900" cy="120375"/>
            </a:xfrm>
            <a:custGeom>
              <a:rect b="b" l="l" r="r" t="t"/>
              <a:pathLst>
                <a:path extrusionOk="0" h="4815" w="596">
                  <a:moveTo>
                    <a:pt x="519" y="0"/>
                  </a:moveTo>
                  <a:cubicBezTo>
                    <a:pt x="510" y="0"/>
                    <a:pt x="502" y="5"/>
                    <a:pt x="502" y="18"/>
                  </a:cubicBezTo>
                  <a:cubicBezTo>
                    <a:pt x="298" y="1680"/>
                    <a:pt x="0" y="3185"/>
                    <a:pt x="564" y="4815"/>
                  </a:cubicBezTo>
                  <a:cubicBezTo>
                    <a:pt x="580" y="4815"/>
                    <a:pt x="596" y="4815"/>
                    <a:pt x="596" y="4799"/>
                  </a:cubicBezTo>
                  <a:cubicBezTo>
                    <a:pt x="110" y="3294"/>
                    <a:pt x="251" y="1570"/>
                    <a:pt x="533" y="18"/>
                  </a:cubicBezTo>
                  <a:cubicBezTo>
                    <a:pt x="542" y="9"/>
                    <a:pt x="53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4863500" y="2326425"/>
              <a:ext cx="23925" cy="105675"/>
            </a:xfrm>
            <a:custGeom>
              <a:rect b="b" l="l" r="r" t="t"/>
              <a:pathLst>
                <a:path extrusionOk="0" h="4227" w="957">
                  <a:moveTo>
                    <a:pt x="196" y="0"/>
                  </a:moveTo>
                  <a:cubicBezTo>
                    <a:pt x="192" y="0"/>
                    <a:pt x="189" y="4"/>
                    <a:pt x="189" y="12"/>
                  </a:cubicBezTo>
                  <a:cubicBezTo>
                    <a:pt x="0" y="1391"/>
                    <a:pt x="173" y="2990"/>
                    <a:pt x="910" y="4213"/>
                  </a:cubicBezTo>
                  <a:cubicBezTo>
                    <a:pt x="914" y="4223"/>
                    <a:pt x="921" y="4226"/>
                    <a:pt x="927" y="4226"/>
                  </a:cubicBezTo>
                  <a:cubicBezTo>
                    <a:pt x="942" y="4226"/>
                    <a:pt x="957" y="4208"/>
                    <a:pt x="957" y="4197"/>
                  </a:cubicBezTo>
                  <a:cubicBezTo>
                    <a:pt x="439" y="2786"/>
                    <a:pt x="110" y="1533"/>
                    <a:pt x="204" y="12"/>
                  </a:cubicBezTo>
                  <a:cubicBezTo>
                    <a:pt x="204" y="4"/>
                    <a:pt x="20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5285125" y="2412625"/>
              <a:ext cx="15700" cy="38100"/>
            </a:xfrm>
            <a:custGeom>
              <a:rect b="b" l="l" r="r" t="t"/>
              <a:pathLst>
                <a:path extrusionOk="0" h="1524" w="628">
                  <a:moveTo>
                    <a:pt x="618" y="1"/>
                  </a:moveTo>
                  <a:cubicBezTo>
                    <a:pt x="612" y="1"/>
                    <a:pt x="604" y="5"/>
                    <a:pt x="597" y="12"/>
                  </a:cubicBezTo>
                  <a:cubicBezTo>
                    <a:pt x="409" y="514"/>
                    <a:pt x="189" y="1000"/>
                    <a:pt x="1" y="1502"/>
                  </a:cubicBezTo>
                  <a:cubicBezTo>
                    <a:pt x="1" y="1513"/>
                    <a:pt x="17" y="1524"/>
                    <a:pt x="31" y="1524"/>
                  </a:cubicBezTo>
                  <a:cubicBezTo>
                    <a:pt x="37" y="1524"/>
                    <a:pt x="43" y="1522"/>
                    <a:pt x="48" y="1517"/>
                  </a:cubicBezTo>
                  <a:cubicBezTo>
                    <a:pt x="330" y="1063"/>
                    <a:pt x="518" y="545"/>
                    <a:pt x="628" y="12"/>
                  </a:cubicBezTo>
                  <a:cubicBezTo>
                    <a:pt x="628" y="5"/>
                    <a:pt x="624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4978450" y="2716825"/>
              <a:ext cx="175825" cy="25875"/>
            </a:xfrm>
            <a:custGeom>
              <a:rect b="b" l="l" r="r" t="t"/>
              <a:pathLst>
                <a:path extrusionOk="0" h="1035" w="7033">
                  <a:moveTo>
                    <a:pt x="7" y="1"/>
                  </a:moveTo>
                  <a:lnTo>
                    <a:pt x="7" y="1"/>
                  </a:lnTo>
                  <a:cubicBezTo>
                    <a:pt x="4" y="1"/>
                    <a:pt x="0" y="8"/>
                    <a:pt x="11" y="8"/>
                  </a:cubicBezTo>
                  <a:cubicBezTo>
                    <a:pt x="11" y="3"/>
                    <a:pt x="9" y="1"/>
                    <a:pt x="7" y="1"/>
                  </a:cubicBezTo>
                  <a:close/>
                  <a:moveTo>
                    <a:pt x="11" y="8"/>
                  </a:moveTo>
                  <a:cubicBezTo>
                    <a:pt x="324" y="337"/>
                    <a:pt x="700" y="650"/>
                    <a:pt x="1139" y="791"/>
                  </a:cubicBezTo>
                  <a:cubicBezTo>
                    <a:pt x="873" y="744"/>
                    <a:pt x="606" y="697"/>
                    <a:pt x="356" y="619"/>
                  </a:cubicBezTo>
                  <a:cubicBezTo>
                    <a:pt x="350" y="617"/>
                    <a:pt x="346" y="617"/>
                    <a:pt x="341" y="617"/>
                  </a:cubicBezTo>
                  <a:cubicBezTo>
                    <a:pt x="306" y="617"/>
                    <a:pt x="296" y="668"/>
                    <a:pt x="324" y="682"/>
                  </a:cubicBezTo>
                  <a:cubicBezTo>
                    <a:pt x="874" y="987"/>
                    <a:pt x="1584" y="1035"/>
                    <a:pt x="2271" y="1035"/>
                  </a:cubicBezTo>
                  <a:cubicBezTo>
                    <a:pt x="2579" y="1035"/>
                    <a:pt x="2883" y="1025"/>
                    <a:pt x="3166" y="1025"/>
                  </a:cubicBezTo>
                  <a:cubicBezTo>
                    <a:pt x="3223" y="1025"/>
                    <a:pt x="3279" y="1026"/>
                    <a:pt x="3334" y="1027"/>
                  </a:cubicBezTo>
                  <a:cubicBezTo>
                    <a:pt x="3456" y="1028"/>
                    <a:pt x="3578" y="1029"/>
                    <a:pt x="3701" y="1029"/>
                  </a:cubicBezTo>
                  <a:cubicBezTo>
                    <a:pt x="4832" y="1029"/>
                    <a:pt x="5956" y="949"/>
                    <a:pt x="7017" y="525"/>
                  </a:cubicBezTo>
                  <a:cubicBezTo>
                    <a:pt x="7033" y="525"/>
                    <a:pt x="7033" y="509"/>
                    <a:pt x="7017" y="509"/>
                  </a:cubicBezTo>
                  <a:cubicBezTo>
                    <a:pt x="5857" y="697"/>
                    <a:pt x="4697" y="854"/>
                    <a:pt x="3522" y="870"/>
                  </a:cubicBezTo>
                  <a:cubicBezTo>
                    <a:pt x="3283" y="870"/>
                    <a:pt x="3043" y="872"/>
                    <a:pt x="2800" y="872"/>
                  </a:cubicBezTo>
                  <a:cubicBezTo>
                    <a:pt x="2437" y="872"/>
                    <a:pt x="2070" y="867"/>
                    <a:pt x="1703" y="838"/>
                  </a:cubicBezTo>
                  <a:cubicBezTo>
                    <a:pt x="1703" y="838"/>
                    <a:pt x="1703" y="823"/>
                    <a:pt x="1688" y="823"/>
                  </a:cubicBezTo>
                  <a:cubicBezTo>
                    <a:pt x="1092" y="619"/>
                    <a:pt x="481" y="462"/>
                    <a:pt x="11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4992425" y="2800075"/>
              <a:ext cx="176750" cy="13525"/>
            </a:xfrm>
            <a:custGeom>
              <a:rect b="b" l="l" r="r" t="t"/>
              <a:pathLst>
                <a:path extrusionOk="0" h="541" w="7070">
                  <a:moveTo>
                    <a:pt x="7022" y="1"/>
                  </a:moveTo>
                  <a:cubicBezTo>
                    <a:pt x="5862" y="126"/>
                    <a:pt x="4750" y="361"/>
                    <a:pt x="3590" y="361"/>
                  </a:cubicBezTo>
                  <a:cubicBezTo>
                    <a:pt x="2521" y="347"/>
                    <a:pt x="1465" y="151"/>
                    <a:pt x="410" y="151"/>
                  </a:cubicBezTo>
                  <a:cubicBezTo>
                    <a:pt x="305" y="151"/>
                    <a:pt x="199" y="153"/>
                    <a:pt x="94" y="157"/>
                  </a:cubicBezTo>
                  <a:cubicBezTo>
                    <a:pt x="16" y="173"/>
                    <a:pt x="0" y="267"/>
                    <a:pt x="79" y="283"/>
                  </a:cubicBezTo>
                  <a:cubicBezTo>
                    <a:pt x="985" y="500"/>
                    <a:pt x="1965" y="541"/>
                    <a:pt x="2919" y="541"/>
                  </a:cubicBezTo>
                  <a:cubicBezTo>
                    <a:pt x="3203" y="541"/>
                    <a:pt x="3485" y="537"/>
                    <a:pt x="3762" y="534"/>
                  </a:cubicBezTo>
                  <a:cubicBezTo>
                    <a:pt x="4828" y="518"/>
                    <a:pt x="6051" y="487"/>
                    <a:pt x="7038" y="63"/>
                  </a:cubicBezTo>
                  <a:cubicBezTo>
                    <a:pt x="7069" y="48"/>
                    <a:pt x="7054" y="1"/>
                    <a:pt x="7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4986625" y="2764425"/>
              <a:ext cx="182425" cy="16175"/>
            </a:xfrm>
            <a:custGeom>
              <a:rect b="b" l="l" r="r" t="t"/>
              <a:pathLst>
                <a:path extrusionOk="0" h="647" w="7297">
                  <a:moveTo>
                    <a:pt x="7129" y="0"/>
                  </a:moveTo>
                  <a:cubicBezTo>
                    <a:pt x="5969" y="0"/>
                    <a:pt x="4809" y="251"/>
                    <a:pt x="3634" y="282"/>
                  </a:cubicBezTo>
                  <a:cubicBezTo>
                    <a:pt x="3414" y="290"/>
                    <a:pt x="3195" y="293"/>
                    <a:pt x="2975" y="293"/>
                  </a:cubicBezTo>
                  <a:cubicBezTo>
                    <a:pt x="2317" y="293"/>
                    <a:pt x="1659" y="267"/>
                    <a:pt x="1000" y="267"/>
                  </a:cubicBezTo>
                  <a:cubicBezTo>
                    <a:pt x="671" y="220"/>
                    <a:pt x="342" y="173"/>
                    <a:pt x="29" y="94"/>
                  </a:cubicBezTo>
                  <a:cubicBezTo>
                    <a:pt x="25" y="91"/>
                    <a:pt x="22" y="90"/>
                    <a:pt x="19" y="90"/>
                  </a:cubicBezTo>
                  <a:cubicBezTo>
                    <a:pt x="8" y="90"/>
                    <a:pt x="0" y="110"/>
                    <a:pt x="13" y="110"/>
                  </a:cubicBezTo>
                  <a:cubicBezTo>
                    <a:pt x="107" y="173"/>
                    <a:pt x="217" y="235"/>
                    <a:pt x="326" y="282"/>
                  </a:cubicBezTo>
                  <a:lnTo>
                    <a:pt x="138" y="282"/>
                  </a:lnTo>
                  <a:cubicBezTo>
                    <a:pt x="107" y="282"/>
                    <a:pt x="91" y="314"/>
                    <a:pt x="123" y="330"/>
                  </a:cubicBezTo>
                  <a:cubicBezTo>
                    <a:pt x="1120" y="589"/>
                    <a:pt x="2153" y="646"/>
                    <a:pt x="3181" y="646"/>
                  </a:cubicBezTo>
                  <a:cubicBezTo>
                    <a:pt x="3332" y="646"/>
                    <a:pt x="3483" y="645"/>
                    <a:pt x="3634" y="643"/>
                  </a:cubicBezTo>
                  <a:cubicBezTo>
                    <a:pt x="4778" y="627"/>
                    <a:pt x="6079" y="627"/>
                    <a:pt x="7176" y="251"/>
                  </a:cubicBezTo>
                  <a:cubicBezTo>
                    <a:pt x="7239" y="235"/>
                    <a:pt x="7254" y="173"/>
                    <a:pt x="7254" y="126"/>
                  </a:cubicBezTo>
                  <a:cubicBezTo>
                    <a:pt x="7296" y="98"/>
                    <a:pt x="7288" y="45"/>
                    <a:pt x="7242" y="45"/>
                  </a:cubicBezTo>
                  <a:cubicBezTo>
                    <a:pt x="7236" y="45"/>
                    <a:pt x="7230" y="46"/>
                    <a:pt x="7223" y="47"/>
                  </a:cubicBezTo>
                  <a:cubicBezTo>
                    <a:pt x="7207" y="16"/>
                    <a:pt x="7176" y="0"/>
                    <a:pt x="7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5169925" y="2733950"/>
              <a:ext cx="16100" cy="23825"/>
            </a:xfrm>
            <a:custGeom>
              <a:rect b="b" l="l" r="r" t="t"/>
              <a:pathLst>
                <a:path extrusionOk="0" h="953" w="644">
                  <a:moveTo>
                    <a:pt x="542" y="1"/>
                  </a:moveTo>
                  <a:cubicBezTo>
                    <a:pt x="534" y="1"/>
                    <a:pt x="526" y="5"/>
                    <a:pt x="518" y="12"/>
                  </a:cubicBezTo>
                  <a:cubicBezTo>
                    <a:pt x="424" y="153"/>
                    <a:pt x="408" y="342"/>
                    <a:pt x="330" y="483"/>
                  </a:cubicBezTo>
                  <a:cubicBezTo>
                    <a:pt x="236" y="655"/>
                    <a:pt x="142" y="827"/>
                    <a:pt x="1" y="953"/>
                  </a:cubicBezTo>
                  <a:cubicBezTo>
                    <a:pt x="252" y="749"/>
                    <a:pt x="643" y="389"/>
                    <a:pt x="565" y="12"/>
                  </a:cubicBezTo>
                  <a:cubicBezTo>
                    <a:pt x="557" y="5"/>
                    <a:pt x="54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4834900" y="2108800"/>
              <a:ext cx="512950" cy="767325"/>
            </a:xfrm>
            <a:custGeom>
              <a:rect b="b" l="l" r="r" t="t"/>
              <a:pathLst>
                <a:path extrusionOk="0" h="30693" w="20518">
                  <a:moveTo>
                    <a:pt x="17681" y="3670"/>
                  </a:moveTo>
                  <a:lnTo>
                    <a:pt x="17681" y="3670"/>
                  </a:lnTo>
                  <a:cubicBezTo>
                    <a:pt x="18527" y="4673"/>
                    <a:pt x="19154" y="5911"/>
                    <a:pt x="19483" y="7353"/>
                  </a:cubicBezTo>
                  <a:cubicBezTo>
                    <a:pt x="19671" y="8216"/>
                    <a:pt x="19734" y="9031"/>
                    <a:pt x="19703" y="9814"/>
                  </a:cubicBezTo>
                  <a:cubicBezTo>
                    <a:pt x="19703" y="9391"/>
                    <a:pt x="19671" y="8952"/>
                    <a:pt x="19609" y="8529"/>
                  </a:cubicBezTo>
                  <a:cubicBezTo>
                    <a:pt x="19389" y="6805"/>
                    <a:pt x="18715" y="5096"/>
                    <a:pt x="17681" y="3670"/>
                  </a:cubicBezTo>
                  <a:close/>
                  <a:moveTo>
                    <a:pt x="13527" y="23216"/>
                  </a:moveTo>
                  <a:lnTo>
                    <a:pt x="13527" y="23216"/>
                  </a:lnTo>
                  <a:cubicBezTo>
                    <a:pt x="13214" y="23425"/>
                    <a:pt x="12722" y="23474"/>
                    <a:pt x="12242" y="23474"/>
                  </a:cubicBezTo>
                  <a:cubicBezTo>
                    <a:pt x="11857" y="23474"/>
                    <a:pt x="11479" y="23442"/>
                    <a:pt x="11207" y="23435"/>
                  </a:cubicBezTo>
                  <a:cubicBezTo>
                    <a:pt x="11975" y="23404"/>
                    <a:pt x="12759" y="23326"/>
                    <a:pt x="13527" y="23216"/>
                  </a:cubicBezTo>
                  <a:close/>
                  <a:moveTo>
                    <a:pt x="5471" y="23247"/>
                  </a:moveTo>
                  <a:cubicBezTo>
                    <a:pt x="5891" y="23847"/>
                    <a:pt x="7280" y="23931"/>
                    <a:pt x="8370" y="23931"/>
                  </a:cubicBezTo>
                  <a:cubicBezTo>
                    <a:pt x="8795" y="23931"/>
                    <a:pt x="9175" y="23918"/>
                    <a:pt x="9435" y="23918"/>
                  </a:cubicBezTo>
                  <a:cubicBezTo>
                    <a:pt x="9501" y="23918"/>
                    <a:pt x="9559" y="23919"/>
                    <a:pt x="9609" y="23921"/>
                  </a:cubicBezTo>
                  <a:cubicBezTo>
                    <a:pt x="10382" y="23942"/>
                    <a:pt x="11220" y="24028"/>
                    <a:pt x="12031" y="24028"/>
                  </a:cubicBezTo>
                  <a:cubicBezTo>
                    <a:pt x="12419" y="24028"/>
                    <a:pt x="12801" y="24008"/>
                    <a:pt x="13167" y="23953"/>
                  </a:cubicBezTo>
                  <a:cubicBezTo>
                    <a:pt x="13370" y="23921"/>
                    <a:pt x="13558" y="23874"/>
                    <a:pt x="13700" y="23780"/>
                  </a:cubicBezTo>
                  <a:lnTo>
                    <a:pt x="13700" y="23780"/>
                  </a:lnTo>
                  <a:cubicBezTo>
                    <a:pt x="13480" y="24172"/>
                    <a:pt x="13308" y="24470"/>
                    <a:pt x="12822" y="24611"/>
                  </a:cubicBezTo>
                  <a:cubicBezTo>
                    <a:pt x="12446" y="24721"/>
                    <a:pt x="12069" y="24736"/>
                    <a:pt x="11693" y="24815"/>
                  </a:cubicBezTo>
                  <a:cubicBezTo>
                    <a:pt x="12336" y="24768"/>
                    <a:pt x="13841" y="24674"/>
                    <a:pt x="13778" y="23733"/>
                  </a:cubicBezTo>
                  <a:cubicBezTo>
                    <a:pt x="13841" y="23686"/>
                    <a:pt x="13888" y="23639"/>
                    <a:pt x="13919" y="23576"/>
                  </a:cubicBezTo>
                  <a:lnTo>
                    <a:pt x="13919" y="23576"/>
                  </a:lnTo>
                  <a:cubicBezTo>
                    <a:pt x="13982" y="23843"/>
                    <a:pt x="13997" y="24109"/>
                    <a:pt x="13856" y="24376"/>
                  </a:cubicBezTo>
                  <a:cubicBezTo>
                    <a:pt x="13809" y="24438"/>
                    <a:pt x="13778" y="24486"/>
                    <a:pt x="13731" y="24548"/>
                  </a:cubicBezTo>
                  <a:cubicBezTo>
                    <a:pt x="13715" y="24548"/>
                    <a:pt x="13715" y="24564"/>
                    <a:pt x="13715" y="24564"/>
                  </a:cubicBezTo>
                  <a:cubicBezTo>
                    <a:pt x="13653" y="24627"/>
                    <a:pt x="13606" y="24674"/>
                    <a:pt x="13543" y="24705"/>
                  </a:cubicBezTo>
                  <a:cubicBezTo>
                    <a:pt x="13433" y="24768"/>
                    <a:pt x="13355" y="24752"/>
                    <a:pt x="13308" y="24862"/>
                  </a:cubicBezTo>
                  <a:cubicBezTo>
                    <a:pt x="13292" y="24877"/>
                    <a:pt x="13292" y="24893"/>
                    <a:pt x="13308" y="24893"/>
                  </a:cubicBezTo>
                  <a:cubicBezTo>
                    <a:pt x="13355" y="24953"/>
                    <a:pt x="13412" y="24978"/>
                    <a:pt x="13473" y="24978"/>
                  </a:cubicBezTo>
                  <a:cubicBezTo>
                    <a:pt x="13634" y="24978"/>
                    <a:pt x="13825" y="24806"/>
                    <a:pt x="13950" y="24658"/>
                  </a:cubicBezTo>
                  <a:cubicBezTo>
                    <a:pt x="13966" y="24815"/>
                    <a:pt x="14029" y="24971"/>
                    <a:pt x="14029" y="25128"/>
                  </a:cubicBezTo>
                  <a:cubicBezTo>
                    <a:pt x="14029" y="25395"/>
                    <a:pt x="13966" y="25630"/>
                    <a:pt x="13856" y="25865"/>
                  </a:cubicBezTo>
                  <a:cubicBezTo>
                    <a:pt x="13762" y="25990"/>
                    <a:pt x="13653" y="26100"/>
                    <a:pt x="13558" y="26241"/>
                  </a:cubicBezTo>
                  <a:cubicBezTo>
                    <a:pt x="13543" y="26272"/>
                    <a:pt x="13574" y="26304"/>
                    <a:pt x="13606" y="26304"/>
                  </a:cubicBezTo>
                  <a:cubicBezTo>
                    <a:pt x="13653" y="26288"/>
                    <a:pt x="13700" y="26272"/>
                    <a:pt x="13747" y="26257"/>
                  </a:cubicBezTo>
                  <a:cubicBezTo>
                    <a:pt x="13764" y="26274"/>
                    <a:pt x="13790" y="26286"/>
                    <a:pt x="13816" y="26286"/>
                  </a:cubicBezTo>
                  <a:cubicBezTo>
                    <a:pt x="13837" y="26286"/>
                    <a:pt x="13858" y="26278"/>
                    <a:pt x="13872" y="26257"/>
                  </a:cubicBezTo>
                  <a:cubicBezTo>
                    <a:pt x="13903" y="26225"/>
                    <a:pt x="13935" y="26178"/>
                    <a:pt x="13966" y="26131"/>
                  </a:cubicBezTo>
                  <a:cubicBezTo>
                    <a:pt x="13966" y="26194"/>
                    <a:pt x="13966" y="26241"/>
                    <a:pt x="13966" y="26288"/>
                  </a:cubicBezTo>
                  <a:cubicBezTo>
                    <a:pt x="13386" y="27542"/>
                    <a:pt x="11975" y="27464"/>
                    <a:pt x="10768" y="27573"/>
                  </a:cubicBezTo>
                  <a:cubicBezTo>
                    <a:pt x="10737" y="27573"/>
                    <a:pt x="10737" y="27636"/>
                    <a:pt x="10768" y="27636"/>
                  </a:cubicBezTo>
                  <a:cubicBezTo>
                    <a:pt x="10861" y="27637"/>
                    <a:pt x="10958" y="27638"/>
                    <a:pt x="11057" y="27638"/>
                  </a:cubicBezTo>
                  <a:cubicBezTo>
                    <a:pt x="12095" y="27638"/>
                    <a:pt x="13421" y="27528"/>
                    <a:pt x="13950" y="26555"/>
                  </a:cubicBezTo>
                  <a:lnTo>
                    <a:pt x="13950" y="26555"/>
                  </a:lnTo>
                  <a:cubicBezTo>
                    <a:pt x="13856" y="26915"/>
                    <a:pt x="13653" y="27181"/>
                    <a:pt x="13464" y="27495"/>
                  </a:cubicBezTo>
                  <a:cubicBezTo>
                    <a:pt x="13412" y="27574"/>
                    <a:pt x="13491" y="27663"/>
                    <a:pt x="13573" y="27663"/>
                  </a:cubicBezTo>
                  <a:cubicBezTo>
                    <a:pt x="13589" y="27663"/>
                    <a:pt x="13606" y="27659"/>
                    <a:pt x="13621" y="27652"/>
                  </a:cubicBezTo>
                  <a:cubicBezTo>
                    <a:pt x="13653" y="27636"/>
                    <a:pt x="13668" y="27605"/>
                    <a:pt x="13700" y="27589"/>
                  </a:cubicBezTo>
                  <a:cubicBezTo>
                    <a:pt x="13903" y="27526"/>
                    <a:pt x="14060" y="27385"/>
                    <a:pt x="14185" y="27197"/>
                  </a:cubicBezTo>
                  <a:lnTo>
                    <a:pt x="14185" y="27197"/>
                  </a:lnTo>
                  <a:cubicBezTo>
                    <a:pt x="14232" y="27495"/>
                    <a:pt x="14232" y="27808"/>
                    <a:pt x="14091" y="28091"/>
                  </a:cubicBezTo>
                  <a:cubicBezTo>
                    <a:pt x="13903" y="28467"/>
                    <a:pt x="13496" y="28639"/>
                    <a:pt x="13167" y="28874"/>
                  </a:cubicBezTo>
                  <a:cubicBezTo>
                    <a:pt x="13125" y="28902"/>
                    <a:pt x="13145" y="28955"/>
                    <a:pt x="13183" y="28955"/>
                  </a:cubicBezTo>
                  <a:cubicBezTo>
                    <a:pt x="13188" y="28955"/>
                    <a:pt x="13193" y="28954"/>
                    <a:pt x="13198" y="28953"/>
                  </a:cubicBezTo>
                  <a:cubicBezTo>
                    <a:pt x="13402" y="28921"/>
                    <a:pt x="13606" y="28859"/>
                    <a:pt x="13778" y="28765"/>
                  </a:cubicBezTo>
                  <a:lnTo>
                    <a:pt x="13778" y="28765"/>
                  </a:lnTo>
                  <a:cubicBezTo>
                    <a:pt x="13198" y="29188"/>
                    <a:pt x="12132" y="29141"/>
                    <a:pt x="11552" y="29188"/>
                  </a:cubicBezTo>
                  <a:cubicBezTo>
                    <a:pt x="10878" y="29250"/>
                    <a:pt x="10204" y="29282"/>
                    <a:pt x="9530" y="29282"/>
                  </a:cubicBezTo>
                  <a:cubicBezTo>
                    <a:pt x="9439" y="29283"/>
                    <a:pt x="9349" y="29284"/>
                    <a:pt x="9259" y="29284"/>
                  </a:cubicBezTo>
                  <a:cubicBezTo>
                    <a:pt x="8264" y="29284"/>
                    <a:pt x="7329" y="29204"/>
                    <a:pt x="6380" y="29031"/>
                  </a:cubicBezTo>
                  <a:cubicBezTo>
                    <a:pt x="6317" y="29000"/>
                    <a:pt x="6254" y="28984"/>
                    <a:pt x="6192" y="28953"/>
                  </a:cubicBezTo>
                  <a:cubicBezTo>
                    <a:pt x="6082" y="28890"/>
                    <a:pt x="5972" y="28827"/>
                    <a:pt x="5862" y="28765"/>
                  </a:cubicBezTo>
                  <a:cubicBezTo>
                    <a:pt x="5800" y="28702"/>
                    <a:pt x="5518" y="28561"/>
                    <a:pt x="5502" y="28451"/>
                  </a:cubicBezTo>
                  <a:cubicBezTo>
                    <a:pt x="5489" y="28426"/>
                    <a:pt x="5466" y="28400"/>
                    <a:pt x="5432" y="28400"/>
                  </a:cubicBezTo>
                  <a:cubicBezTo>
                    <a:pt x="5425" y="28400"/>
                    <a:pt x="5416" y="28401"/>
                    <a:pt x="5408" y="28404"/>
                  </a:cubicBezTo>
                  <a:cubicBezTo>
                    <a:pt x="5408" y="28373"/>
                    <a:pt x="5392" y="28357"/>
                    <a:pt x="5376" y="28326"/>
                  </a:cubicBezTo>
                  <a:cubicBezTo>
                    <a:pt x="5267" y="27981"/>
                    <a:pt x="5345" y="27652"/>
                    <a:pt x="5329" y="27307"/>
                  </a:cubicBezTo>
                  <a:lnTo>
                    <a:pt x="5329" y="27307"/>
                  </a:lnTo>
                  <a:cubicBezTo>
                    <a:pt x="5504" y="27510"/>
                    <a:pt x="5745" y="27686"/>
                    <a:pt x="5992" y="27686"/>
                  </a:cubicBezTo>
                  <a:cubicBezTo>
                    <a:pt x="6011" y="27686"/>
                    <a:pt x="6031" y="27685"/>
                    <a:pt x="6050" y="27683"/>
                  </a:cubicBezTo>
                  <a:cubicBezTo>
                    <a:pt x="6050" y="27683"/>
                    <a:pt x="6050" y="27667"/>
                    <a:pt x="6066" y="27667"/>
                  </a:cubicBezTo>
                  <a:lnTo>
                    <a:pt x="6160" y="27667"/>
                  </a:lnTo>
                  <a:cubicBezTo>
                    <a:pt x="6192" y="27667"/>
                    <a:pt x="6223" y="27636"/>
                    <a:pt x="6207" y="27589"/>
                  </a:cubicBezTo>
                  <a:cubicBezTo>
                    <a:pt x="6035" y="27276"/>
                    <a:pt x="5612" y="27213"/>
                    <a:pt x="5424" y="26884"/>
                  </a:cubicBezTo>
                  <a:cubicBezTo>
                    <a:pt x="5267" y="26586"/>
                    <a:pt x="5345" y="26304"/>
                    <a:pt x="5345" y="26006"/>
                  </a:cubicBezTo>
                  <a:lnTo>
                    <a:pt x="5345" y="26006"/>
                  </a:lnTo>
                  <a:cubicBezTo>
                    <a:pt x="5439" y="26116"/>
                    <a:pt x="5549" y="26210"/>
                    <a:pt x="5674" y="26257"/>
                  </a:cubicBezTo>
                  <a:cubicBezTo>
                    <a:pt x="5690" y="26257"/>
                    <a:pt x="5706" y="26241"/>
                    <a:pt x="5721" y="26225"/>
                  </a:cubicBezTo>
                  <a:cubicBezTo>
                    <a:pt x="5737" y="26241"/>
                    <a:pt x="5753" y="26257"/>
                    <a:pt x="5784" y="26257"/>
                  </a:cubicBezTo>
                  <a:cubicBezTo>
                    <a:pt x="5800" y="26257"/>
                    <a:pt x="5831" y="26241"/>
                    <a:pt x="5815" y="26210"/>
                  </a:cubicBezTo>
                  <a:cubicBezTo>
                    <a:pt x="5753" y="25896"/>
                    <a:pt x="5424" y="25692"/>
                    <a:pt x="5298" y="25363"/>
                  </a:cubicBezTo>
                  <a:cubicBezTo>
                    <a:pt x="5204" y="25112"/>
                    <a:pt x="5204" y="24893"/>
                    <a:pt x="5235" y="24674"/>
                  </a:cubicBezTo>
                  <a:lnTo>
                    <a:pt x="5235" y="24674"/>
                  </a:lnTo>
                  <a:cubicBezTo>
                    <a:pt x="5345" y="25003"/>
                    <a:pt x="5518" y="25442"/>
                    <a:pt x="5862" y="25473"/>
                  </a:cubicBezTo>
                  <a:cubicBezTo>
                    <a:pt x="5894" y="25473"/>
                    <a:pt x="5941" y="25442"/>
                    <a:pt x="5941" y="25410"/>
                  </a:cubicBezTo>
                  <a:cubicBezTo>
                    <a:pt x="5972" y="25222"/>
                    <a:pt x="5878" y="25034"/>
                    <a:pt x="5753" y="24846"/>
                  </a:cubicBezTo>
                  <a:cubicBezTo>
                    <a:pt x="5721" y="24611"/>
                    <a:pt x="5612" y="24391"/>
                    <a:pt x="5486" y="24188"/>
                  </a:cubicBezTo>
                  <a:cubicBezTo>
                    <a:pt x="5424" y="23874"/>
                    <a:pt x="5424" y="23576"/>
                    <a:pt x="5439" y="23263"/>
                  </a:cubicBezTo>
                  <a:cubicBezTo>
                    <a:pt x="5455" y="23263"/>
                    <a:pt x="5455" y="23247"/>
                    <a:pt x="5455" y="23247"/>
                  </a:cubicBezTo>
                  <a:close/>
                  <a:moveTo>
                    <a:pt x="6756" y="29595"/>
                  </a:moveTo>
                  <a:lnTo>
                    <a:pt x="6756" y="29595"/>
                  </a:lnTo>
                  <a:cubicBezTo>
                    <a:pt x="7445" y="30003"/>
                    <a:pt x="8527" y="29956"/>
                    <a:pt x="9295" y="29972"/>
                  </a:cubicBezTo>
                  <a:cubicBezTo>
                    <a:pt x="9453" y="29976"/>
                    <a:pt x="9610" y="29978"/>
                    <a:pt x="9767" y="29978"/>
                  </a:cubicBezTo>
                  <a:cubicBezTo>
                    <a:pt x="10781" y="29978"/>
                    <a:pt x="11786" y="29896"/>
                    <a:pt x="12790" y="29815"/>
                  </a:cubicBezTo>
                  <a:cubicBezTo>
                    <a:pt x="12822" y="29815"/>
                    <a:pt x="12853" y="29799"/>
                    <a:pt x="12869" y="29799"/>
                  </a:cubicBezTo>
                  <a:cubicBezTo>
                    <a:pt x="12391" y="30254"/>
                    <a:pt x="11457" y="30340"/>
                    <a:pt x="10697" y="30340"/>
                  </a:cubicBezTo>
                  <a:cubicBezTo>
                    <a:pt x="10384" y="30340"/>
                    <a:pt x="10101" y="30325"/>
                    <a:pt x="9891" y="30316"/>
                  </a:cubicBezTo>
                  <a:cubicBezTo>
                    <a:pt x="9232" y="30301"/>
                    <a:pt x="7195" y="30379"/>
                    <a:pt x="6756" y="29595"/>
                  </a:cubicBezTo>
                  <a:close/>
                  <a:moveTo>
                    <a:pt x="10058" y="0"/>
                  </a:moveTo>
                  <a:cubicBezTo>
                    <a:pt x="9708" y="0"/>
                    <a:pt x="9359" y="17"/>
                    <a:pt x="9013" y="49"/>
                  </a:cubicBezTo>
                  <a:cubicBezTo>
                    <a:pt x="8888" y="65"/>
                    <a:pt x="8825" y="269"/>
                    <a:pt x="8982" y="300"/>
                  </a:cubicBezTo>
                  <a:cubicBezTo>
                    <a:pt x="10141" y="519"/>
                    <a:pt x="11333" y="472"/>
                    <a:pt x="12493" y="739"/>
                  </a:cubicBezTo>
                  <a:cubicBezTo>
                    <a:pt x="13715" y="1021"/>
                    <a:pt x="14844" y="1570"/>
                    <a:pt x="15784" y="2385"/>
                  </a:cubicBezTo>
                  <a:cubicBezTo>
                    <a:pt x="17477" y="3842"/>
                    <a:pt x="18590" y="5943"/>
                    <a:pt x="18966" y="8137"/>
                  </a:cubicBezTo>
                  <a:cubicBezTo>
                    <a:pt x="19389" y="10551"/>
                    <a:pt x="18950" y="13122"/>
                    <a:pt x="17414" y="15065"/>
                  </a:cubicBezTo>
                  <a:cubicBezTo>
                    <a:pt x="17273" y="15253"/>
                    <a:pt x="17132" y="15410"/>
                    <a:pt x="16975" y="15582"/>
                  </a:cubicBezTo>
                  <a:cubicBezTo>
                    <a:pt x="16192" y="16319"/>
                    <a:pt x="15267" y="16946"/>
                    <a:pt x="14232" y="17448"/>
                  </a:cubicBezTo>
                  <a:cubicBezTo>
                    <a:pt x="13606" y="17651"/>
                    <a:pt x="12979" y="17761"/>
                    <a:pt x="12367" y="18028"/>
                  </a:cubicBezTo>
                  <a:cubicBezTo>
                    <a:pt x="12210" y="18106"/>
                    <a:pt x="12242" y="18373"/>
                    <a:pt x="12414" y="18404"/>
                  </a:cubicBezTo>
                  <a:cubicBezTo>
                    <a:pt x="12574" y="18431"/>
                    <a:pt x="12737" y="18443"/>
                    <a:pt x="12901" y="18443"/>
                  </a:cubicBezTo>
                  <a:cubicBezTo>
                    <a:pt x="13316" y="18443"/>
                    <a:pt x="13743" y="18362"/>
                    <a:pt x="14170" y="18216"/>
                  </a:cubicBezTo>
                  <a:cubicBezTo>
                    <a:pt x="14201" y="18263"/>
                    <a:pt x="14232" y="18325"/>
                    <a:pt x="14264" y="18388"/>
                  </a:cubicBezTo>
                  <a:cubicBezTo>
                    <a:pt x="14311" y="18529"/>
                    <a:pt x="14311" y="18702"/>
                    <a:pt x="14311" y="18874"/>
                  </a:cubicBezTo>
                  <a:cubicBezTo>
                    <a:pt x="14295" y="18999"/>
                    <a:pt x="14280" y="19125"/>
                    <a:pt x="14295" y="19235"/>
                  </a:cubicBezTo>
                  <a:cubicBezTo>
                    <a:pt x="14060" y="20175"/>
                    <a:pt x="13997" y="21178"/>
                    <a:pt x="13982" y="22119"/>
                  </a:cubicBezTo>
                  <a:cubicBezTo>
                    <a:pt x="13888" y="22401"/>
                    <a:pt x="13825" y="22699"/>
                    <a:pt x="13527" y="22887"/>
                  </a:cubicBezTo>
                  <a:cubicBezTo>
                    <a:pt x="13511" y="22887"/>
                    <a:pt x="13496" y="22902"/>
                    <a:pt x="13480" y="22902"/>
                  </a:cubicBezTo>
                  <a:cubicBezTo>
                    <a:pt x="12148" y="23090"/>
                    <a:pt x="10815" y="23232"/>
                    <a:pt x="9467" y="23247"/>
                  </a:cubicBezTo>
                  <a:cubicBezTo>
                    <a:pt x="9418" y="23248"/>
                    <a:pt x="9368" y="23248"/>
                    <a:pt x="9319" y="23248"/>
                  </a:cubicBezTo>
                  <a:cubicBezTo>
                    <a:pt x="8224" y="23248"/>
                    <a:pt x="7129" y="23090"/>
                    <a:pt x="6035" y="23075"/>
                  </a:cubicBezTo>
                  <a:cubicBezTo>
                    <a:pt x="5894" y="23028"/>
                    <a:pt x="5737" y="22996"/>
                    <a:pt x="5580" y="22949"/>
                  </a:cubicBezTo>
                  <a:cubicBezTo>
                    <a:pt x="5565" y="22934"/>
                    <a:pt x="5549" y="22918"/>
                    <a:pt x="5533" y="22887"/>
                  </a:cubicBezTo>
                  <a:cubicBezTo>
                    <a:pt x="5518" y="22871"/>
                    <a:pt x="5518" y="22824"/>
                    <a:pt x="5502" y="22793"/>
                  </a:cubicBezTo>
                  <a:cubicBezTo>
                    <a:pt x="5627" y="21868"/>
                    <a:pt x="5455" y="20786"/>
                    <a:pt x="5345" y="19877"/>
                  </a:cubicBezTo>
                  <a:cubicBezTo>
                    <a:pt x="5251" y="19203"/>
                    <a:pt x="5157" y="18482"/>
                    <a:pt x="4875" y="17855"/>
                  </a:cubicBezTo>
                  <a:lnTo>
                    <a:pt x="4875" y="17855"/>
                  </a:lnTo>
                  <a:cubicBezTo>
                    <a:pt x="5063" y="17949"/>
                    <a:pt x="5251" y="18028"/>
                    <a:pt x="5439" y="18059"/>
                  </a:cubicBezTo>
                  <a:cubicBezTo>
                    <a:pt x="5460" y="18065"/>
                    <a:pt x="5480" y="18067"/>
                    <a:pt x="5499" y="18067"/>
                  </a:cubicBezTo>
                  <a:cubicBezTo>
                    <a:pt x="5694" y="18067"/>
                    <a:pt x="5781" y="17797"/>
                    <a:pt x="5596" y="17683"/>
                  </a:cubicBezTo>
                  <a:cubicBezTo>
                    <a:pt x="4154" y="16727"/>
                    <a:pt x="2900" y="15347"/>
                    <a:pt x="2007" y="13780"/>
                  </a:cubicBezTo>
                  <a:cubicBezTo>
                    <a:pt x="1176" y="12103"/>
                    <a:pt x="768" y="10253"/>
                    <a:pt x="1035" y="8216"/>
                  </a:cubicBezTo>
                  <a:cubicBezTo>
                    <a:pt x="1474" y="4955"/>
                    <a:pt x="4185" y="1789"/>
                    <a:pt x="7398" y="708"/>
                  </a:cubicBezTo>
                  <a:cubicBezTo>
                    <a:pt x="7696" y="629"/>
                    <a:pt x="7994" y="551"/>
                    <a:pt x="8292" y="504"/>
                  </a:cubicBezTo>
                  <a:cubicBezTo>
                    <a:pt x="8323" y="488"/>
                    <a:pt x="8355" y="472"/>
                    <a:pt x="8370" y="457"/>
                  </a:cubicBezTo>
                  <a:cubicBezTo>
                    <a:pt x="8417" y="441"/>
                    <a:pt x="8464" y="425"/>
                    <a:pt x="8511" y="425"/>
                  </a:cubicBezTo>
                  <a:cubicBezTo>
                    <a:pt x="8652" y="394"/>
                    <a:pt x="8621" y="175"/>
                    <a:pt x="8480" y="175"/>
                  </a:cubicBezTo>
                  <a:cubicBezTo>
                    <a:pt x="8446" y="173"/>
                    <a:pt x="8411" y="173"/>
                    <a:pt x="8377" y="173"/>
                  </a:cubicBezTo>
                  <a:cubicBezTo>
                    <a:pt x="7941" y="173"/>
                    <a:pt x="7506" y="263"/>
                    <a:pt x="7085" y="394"/>
                  </a:cubicBezTo>
                  <a:cubicBezTo>
                    <a:pt x="3621" y="1162"/>
                    <a:pt x="831" y="4250"/>
                    <a:pt x="298" y="7745"/>
                  </a:cubicBezTo>
                  <a:cubicBezTo>
                    <a:pt x="0" y="9752"/>
                    <a:pt x="376" y="11805"/>
                    <a:pt x="1364" y="13576"/>
                  </a:cubicBezTo>
                  <a:cubicBezTo>
                    <a:pt x="2007" y="14736"/>
                    <a:pt x="3010" y="16539"/>
                    <a:pt x="4279" y="17495"/>
                  </a:cubicBezTo>
                  <a:cubicBezTo>
                    <a:pt x="4342" y="17604"/>
                    <a:pt x="4389" y="17730"/>
                    <a:pt x="4452" y="17855"/>
                  </a:cubicBezTo>
                  <a:cubicBezTo>
                    <a:pt x="4593" y="18639"/>
                    <a:pt x="4812" y="19423"/>
                    <a:pt x="4875" y="20253"/>
                  </a:cubicBezTo>
                  <a:cubicBezTo>
                    <a:pt x="4953" y="21100"/>
                    <a:pt x="4875" y="22040"/>
                    <a:pt x="5094" y="22871"/>
                  </a:cubicBezTo>
                  <a:cubicBezTo>
                    <a:pt x="5000" y="23106"/>
                    <a:pt x="4953" y="23341"/>
                    <a:pt x="4985" y="23592"/>
                  </a:cubicBezTo>
                  <a:cubicBezTo>
                    <a:pt x="5000" y="23796"/>
                    <a:pt x="5032" y="23984"/>
                    <a:pt x="5094" y="24172"/>
                  </a:cubicBezTo>
                  <a:cubicBezTo>
                    <a:pt x="4875" y="24438"/>
                    <a:pt x="4891" y="24924"/>
                    <a:pt x="4953" y="25222"/>
                  </a:cubicBezTo>
                  <a:cubicBezTo>
                    <a:pt x="5000" y="25410"/>
                    <a:pt x="5063" y="25598"/>
                    <a:pt x="5157" y="25786"/>
                  </a:cubicBezTo>
                  <a:cubicBezTo>
                    <a:pt x="4859" y="25990"/>
                    <a:pt x="4969" y="26649"/>
                    <a:pt x="5094" y="26931"/>
                  </a:cubicBezTo>
                  <a:cubicBezTo>
                    <a:pt x="5126" y="26993"/>
                    <a:pt x="5157" y="27056"/>
                    <a:pt x="5204" y="27119"/>
                  </a:cubicBezTo>
                  <a:cubicBezTo>
                    <a:pt x="4985" y="27558"/>
                    <a:pt x="5000" y="28232"/>
                    <a:pt x="5251" y="28655"/>
                  </a:cubicBezTo>
                  <a:cubicBezTo>
                    <a:pt x="5376" y="28859"/>
                    <a:pt x="5627" y="29094"/>
                    <a:pt x="5894" y="29141"/>
                  </a:cubicBezTo>
                  <a:cubicBezTo>
                    <a:pt x="6066" y="29282"/>
                    <a:pt x="6270" y="29360"/>
                    <a:pt x="6474" y="29423"/>
                  </a:cubicBezTo>
                  <a:cubicBezTo>
                    <a:pt x="6646" y="30693"/>
                    <a:pt x="8997" y="30551"/>
                    <a:pt x="9891" y="30598"/>
                  </a:cubicBezTo>
                  <a:cubicBezTo>
                    <a:pt x="10062" y="30605"/>
                    <a:pt x="10305" y="30614"/>
                    <a:pt x="10584" y="30614"/>
                  </a:cubicBezTo>
                  <a:cubicBezTo>
                    <a:pt x="11679" y="30614"/>
                    <a:pt x="13323" y="30466"/>
                    <a:pt x="13323" y="29392"/>
                  </a:cubicBezTo>
                  <a:cubicBezTo>
                    <a:pt x="13919" y="29219"/>
                    <a:pt x="14358" y="28890"/>
                    <a:pt x="14295" y="28247"/>
                  </a:cubicBezTo>
                  <a:cubicBezTo>
                    <a:pt x="14311" y="28200"/>
                    <a:pt x="14342" y="28169"/>
                    <a:pt x="14358" y="28138"/>
                  </a:cubicBezTo>
                  <a:cubicBezTo>
                    <a:pt x="14499" y="27777"/>
                    <a:pt x="14515" y="27354"/>
                    <a:pt x="14280" y="27040"/>
                  </a:cubicBezTo>
                  <a:cubicBezTo>
                    <a:pt x="14530" y="26586"/>
                    <a:pt x="14562" y="25990"/>
                    <a:pt x="14311" y="25598"/>
                  </a:cubicBezTo>
                  <a:cubicBezTo>
                    <a:pt x="14483" y="25144"/>
                    <a:pt x="14468" y="24595"/>
                    <a:pt x="14217" y="24266"/>
                  </a:cubicBezTo>
                  <a:cubicBezTo>
                    <a:pt x="14264" y="24203"/>
                    <a:pt x="14311" y="24125"/>
                    <a:pt x="14327" y="24031"/>
                  </a:cubicBezTo>
                  <a:cubicBezTo>
                    <a:pt x="14358" y="23921"/>
                    <a:pt x="14358" y="23796"/>
                    <a:pt x="14342" y="23686"/>
                  </a:cubicBezTo>
                  <a:cubicBezTo>
                    <a:pt x="14358" y="23529"/>
                    <a:pt x="14358" y="23373"/>
                    <a:pt x="14342" y="23247"/>
                  </a:cubicBezTo>
                  <a:cubicBezTo>
                    <a:pt x="14342" y="23216"/>
                    <a:pt x="14327" y="23169"/>
                    <a:pt x="14311" y="23138"/>
                  </a:cubicBezTo>
                  <a:cubicBezTo>
                    <a:pt x="14311" y="23122"/>
                    <a:pt x="14327" y="23090"/>
                    <a:pt x="14327" y="23059"/>
                  </a:cubicBezTo>
                  <a:cubicBezTo>
                    <a:pt x="14295" y="22009"/>
                    <a:pt x="14327" y="20959"/>
                    <a:pt x="14515" y="19924"/>
                  </a:cubicBezTo>
                  <a:cubicBezTo>
                    <a:pt x="14656" y="19125"/>
                    <a:pt x="14938" y="18420"/>
                    <a:pt x="15267" y="17699"/>
                  </a:cubicBezTo>
                  <a:cubicBezTo>
                    <a:pt x="16301" y="17103"/>
                    <a:pt x="17242" y="16225"/>
                    <a:pt x="17822" y="15488"/>
                  </a:cubicBezTo>
                  <a:cubicBezTo>
                    <a:pt x="17947" y="15332"/>
                    <a:pt x="18057" y="15191"/>
                    <a:pt x="18167" y="15034"/>
                  </a:cubicBezTo>
                  <a:cubicBezTo>
                    <a:pt x="19781" y="12965"/>
                    <a:pt x="20518" y="10143"/>
                    <a:pt x="19969" y="7557"/>
                  </a:cubicBezTo>
                  <a:cubicBezTo>
                    <a:pt x="19107" y="3482"/>
                    <a:pt x="15549" y="504"/>
                    <a:pt x="11536" y="96"/>
                  </a:cubicBezTo>
                  <a:cubicBezTo>
                    <a:pt x="11043" y="32"/>
                    <a:pt x="10549" y="0"/>
                    <a:pt x="10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4972425" y="2805175"/>
              <a:ext cx="21900" cy="28350"/>
            </a:xfrm>
            <a:custGeom>
              <a:rect b="b" l="l" r="r" t="t"/>
              <a:pathLst>
                <a:path extrusionOk="0" h="1134" w="876">
                  <a:moveTo>
                    <a:pt x="1" y="0"/>
                  </a:moveTo>
                  <a:cubicBezTo>
                    <a:pt x="32" y="220"/>
                    <a:pt x="126" y="424"/>
                    <a:pt x="236" y="612"/>
                  </a:cubicBezTo>
                  <a:cubicBezTo>
                    <a:pt x="189" y="549"/>
                    <a:pt x="126" y="502"/>
                    <a:pt x="48" y="439"/>
                  </a:cubicBezTo>
                  <a:cubicBezTo>
                    <a:pt x="48" y="439"/>
                    <a:pt x="48" y="439"/>
                    <a:pt x="48" y="455"/>
                  </a:cubicBezTo>
                  <a:cubicBezTo>
                    <a:pt x="142" y="580"/>
                    <a:pt x="252" y="674"/>
                    <a:pt x="361" y="784"/>
                  </a:cubicBezTo>
                  <a:cubicBezTo>
                    <a:pt x="502" y="925"/>
                    <a:pt x="644" y="1051"/>
                    <a:pt x="832" y="1129"/>
                  </a:cubicBezTo>
                  <a:cubicBezTo>
                    <a:pt x="835" y="1132"/>
                    <a:pt x="838" y="1133"/>
                    <a:pt x="842" y="1133"/>
                  </a:cubicBezTo>
                  <a:cubicBezTo>
                    <a:pt x="858" y="1133"/>
                    <a:pt x="876" y="1110"/>
                    <a:pt x="863" y="1098"/>
                  </a:cubicBezTo>
                  <a:cubicBezTo>
                    <a:pt x="487" y="800"/>
                    <a:pt x="189" y="455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5017100" y="2836125"/>
              <a:ext cx="14525" cy="2100"/>
            </a:xfrm>
            <a:custGeom>
              <a:rect b="b" l="l" r="r" t="t"/>
              <a:pathLst>
                <a:path extrusionOk="0" h="84" w="581">
                  <a:moveTo>
                    <a:pt x="16" y="1"/>
                  </a:moveTo>
                  <a:cubicBezTo>
                    <a:pt x="1" y="1"/>
                    <a:pt x="1" y="32"/>
                    <a:pt x="16" y="32"/>
                  </a:cubicBezTo>
                  <a:cubicBezTo>
                    <a:pt x="157" y="58"/>
                    <a:pt x="308" y="83"/>
                    <a:pt x="462" y="83"/>
                  </a:cubicBezTo>
                  <a:cubicBezTo>
                    <a:pt x="496" y="83"/>
                    <a:pt x="531" y="82"/>
                    <a:pt x="565" y="79"/>
                  </a:cubicBezTo>
                  <a:cubicBezTo>
                    <a:pt x="581" y="79"/>
                    <a:pt x="581" y="63"/>
                    <a:pt x="565" y="63"/>
                  </a:cubicBezTo>
                  <a:cubicBezTo>
                    <a:pt x="393" y="16"/>
                    <a:pt x="205" y="16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4977525" y="2778750"/>
              <a:ext cx="48225" cy="19000"/>
            </a:xfrm>
            <a:custGeom>
              <a:rect b="b" l="l" r="r" t="t"/>
              <a:pathLst>
                <a:path extrusionOk="0" h="760" w="1929">
                  <a:moveTo>
                    <a:pt x="13" y="1"/>
                  </a:moveTo>
                  <a:cubicBezTo>
                    <a:pt x="8" y="1"/>
                    <a:pt x="1" y="12"/>
                    <a:pt x="1" y="23"/>
                  </a:cubicBezTo>
                  <a:cubicBezTo>
                    <a:pt x="502" y="493"/>
                    <a:pt x="1239" y="728"/>
                    <a:pt x="1929" y="760"/>
                  </a:cubicBezTo>
                  <a:cubicBezTo>
                    <a:pt x="1929" y="760"/>
                    <a:pt x="1929" y="744"/>
                    <a:pt x="1929" y="744"/>
                  </a:cubicBezTo>
                  <a:cubicBezTo>
                    <a:pt x="1239" y="572"/>
                    <a:pt x="596" y="478"/>
                    <a:pt x="16" y="7"/>
                  </a:cubicBezTo>
                  <a:cubicBezTo>
                    <a:pt x="16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4981450" y="2755025"/>
              <a:ext cx="12950" cy="6675"/>
            </a:xfrm>
            <a:custGeom>
              <a:rect b="b" l="l" r="r" t="t"/>
              <a:pathLst>
                <a:path extrusionOk="0" h="267" w="518">
                  <a:moveTo>
                    <a:pt x="16" y="0"/>
                  </a:moveTo>
                  <a:cubicBezTo>
                    <a:pt x="16" y="0"/>
                    <a:pt x="0" y="16"/>
                    <a:pt x="16" y="16"/>
                  </a:cubicBezTo>
                  <a:cubicBezTo>
                    <a:pt x="173" y="94"/>
                    <a:pt x="345" y="188"/>
                    <a:pt x="502" y="267"/>
                  </a:cubicBezTo>
                  <a:cubicBezTo>
                    <a:pt x="518" y="267"/>
                    <a:pt x="518" y="267"/>
                    <a:pt x="518" y="251"/>
                  </a:cubicBezTo>
                  <a:cubicBezTo>
                    <a:pt x="345" y="173"/>
                    <a:pt x="188" y="9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4766825" y="2058075"/>
              <a:ext cx="74600" cy="90550"/>
            </a:xfrm>
            <a:custGeom>
              <a:rect b="b" l="l" r="r" t="t"/>
              <a:pathLst>
                <a:path extrusionOk="0" h="3622" w="2984">
                  <a:moveTo>
                    <a:pt x="143" y="0"/>
                  </a:moveTo>
                  <a:cubicBezTo>
                    <a:pt x="61" y="0"/>
                    <a:pt x="1" y="93"/>
                    <a:pt x="74" y="166"/>
                  </a:cubicBezTo>
                  <a:cubicBezTo>
                    <a:pt x="529" y="699"/>
                    <a:pt x="1062" y="1169"/>
                    <a:pt x="1532" y="1702"/>
                  </a:cubicBezTo>
                  <a:cubicBezTo>
                    <a:pt x="2034" y="2282"/>
                    <a:pt x="2347" y="2925"/>
                    <a:pt x="2755" y="3567"/>
                  </a:cubicBezTo>
                  <a:cubicBezTo>
                    <a:pt x="2779" y="3604"/>
                    <a:pt x="2821" y="3622"/>
                    <a:pt x="2862" y="3622"/>
                  </a:cubicBezTo>
                  <a:cubicBezTo>
                    <a:pt x="2924" y="3622"/>
                    <a:pt x="2983" y="3581"/>
                    <a:pt x="2974" y="3505"/>
                  </a:cubicBezTo>
                  <a:cubicBezTo>
                    <a:pt x="2849" y="2078"/>
                    <a:pt x="1265" y="824"/>
                    <a:pt x="215" y="25"/>
                  </a:cubicBezTo>
                  <a:cubicBezTo>
                    <a:pt x="191" y="8"/>
                    <a:pt x="16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4848925" y="1991575"/>
              <a:ext cx="63675" cy="92250"/>
            </a:xfrm>
            <a:custGeom>
              <a:rect b="b" l="l" r="r" t="t"/>
              <a:pathLst>
                <a:path extrusionOk="0" h="3690" w="2547">
                  <a:moveTo>
                    <a:pt x="123" y="0"/>
                  </a:moveTo>
                  <a:cubicBezTo>
                    <a:pt x="59" y="0"/>
                    <a:pt x="0" y="81"/>
                    <a:pt x="35" y="161"/>
                  </a:cubicBezTo>
                  <a:cubicBezTo>
                    <a:pt x="599" y="1368"/>
                    <a:pt x="1414" y="2685"/>
                    <a:pt x="2339" y="3657"/>
                  </a:cubicBezTo>
                  <a:cubicBezTo>
                    <a:pt x="2362" y="3680"/>
                    <a:pt x="2387" y="3690"/>
                    <a:pt x="2411" y="3690"/>
                  </a:cubicBezTo>
                  <a:cubicBezTo>
                    <a:pt x="2484" y="3690"/>
                    <a:pt x="2547" y="3598"/>
                    <a:pt x="2511" y="3516"/>
                  </a:cubicBezTo>
                  <a:cubicBezTo>
                    <a:pt x="1978" y="2293"/>
                    <a:pt x="1085" y="1039"/>
                    <a:pt x="192" y="36"/>
                  </a:cubicBezTo>
                  <a:cubicBezTo>
                    <a:pt x="171" y="11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4962250" y="1903075"/>
              <a:ext cx="33175" cy="149550"/>
            </a:xfrm>
            <a:custGeom>
              <a:rect b="b" l="l" r="r" t="t"/>
              <a:pathLst>
                <a:path extrusionOk="0" h="5982" w="1327">
                  <a:moveTo>
                    <a:pt x="55" y="0"/>
                  </a:moveTo>
                  <a:cubicBezTo>
                    <a:pt x="27" y="0"/>
                    <a:pt x="0" y="16"/>
                    <a:pt x="0" y="49"/>
                  </a:cubicBezTo>
                  <a:cubicBezTo>
                    <a:pt x="0" y="1068"/>
                    <a:pt x="204" y="2087"/>
                    <a:pt x="361" y="3090"/>
                  </a:cubicBezTo>
                  <a:cubicBezTo>
                    <a:pt x="502" y="4030"/>
                    <a:pt x="580" y="5096"/>
                    <a:pt x="1082" y="5927"/>
                  </a:cubicBezTo>
                  <a:cubicBezTo>
                    <a:pt x="1107" y="5964"/>
                    <a:pt x="1151" y="5982"/>
                    <a:pt x="1194" y="5982"/>
                  </a:cubicBezTo>
                  <a:cubicBezTo>
                    <a:pt x="1261" y="5982"/>
                    <a:pt x="1326" y="5940"/>
                    <a:pt x="1317" y="5864"/>
                  </a:cubicBezTo>
                  <a:cubicBezTo>
                    <a:pt x="1192" y="4955"/>
                    <a:pt x="941" y="4062"/>
                    <a:pt x="784" y="3168"/>
                  </a:cubicBezTo>
                  <a:cubicBezTo>
                    <a:pt x="596" y="2118"/>
                    <a:pt x="455" y="1037"/>
                    <a:pt x="110" y="34"/>
                  </a:cubicBezTo>
                  <a:cubicBezTo>
                    <a:pt x="103" y="12"/>
                    <a:pt x="7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5065300" y="1878300"/>
              <a:ext cx="18850" cy="149650"/>
            </a:xfrm>
            <a:custGeom>
              <a:rect b="b" l="l" r="r" t="t"/>
              <a:pathLst>
                <a:path extrusionOk="0" h="5986" w="754">
                  <a:moveTo>
                    <a:pt x="155" y="0"/>
                  </a:moveTo>
                  <a:cubicBezTo>
                    <a:pt x="104" y="0"/>
                    <a:pt x="48" y="37"/>
                    <a:pt x="48" y="100"/>
                  </a:cubicBezTo>
                  <a:cubicBezTo>
                    <a:pt x="1" y="1119"/>
                    <a:pt x="126" y="2153"/>
                    <a:pt x="157" y="3188"/>
                  </a:cubicBezTo>
                  <a:cubicBezTo>
                    <a:pt x="189" y="4081"/>
                    <a:pt x="79" y="5037"/>
                    <a:pt x="283" y="5915"/>
                  </a:cubicBezTo>
                  <a:cubicBezTo>
                    <a:pt x="291" y="5962"/>
                    <a:pt x="334" y="5985"/>
                    <a:pt x="377" y="5985"/>
                  </a:cubicBezTo>
                  <a:cubicBezTo>
                    <a:pt x="420" y="5985"/>
                    <a:pt x="463" y="5962"/>
                    <a:pt x="471" y="5915"/>
                  </a:cubicBezTo>
                  <a:cubicBezTo>
                    <a:pt x="753" y="4990"/>
                    <a:pt x="643" y="3940"/>
                    <a:pt x="596" y="2984"/>
                  </a:cubicBezTo>
                  <a:cubicBezTo>
                    <a:pt x="549" y="2012"/>
                    <a:pt x="502" y="1009"/>
                    <a:pt x="236" y="68"/>
                  </a:cubicBezTo>
                  <a:cubicBezTo>
                    <a:pt x="229" y="21"/>
                    <a:pt x="19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5155175" y="1913600"/>
              <a:ext cx="84125" cy="157875"/>
            </a:xfrm>
            <a:custGeom>
              <a:rect b="b" l="l" r="r" t="t"/>
              <a:pathLst>
                <a:path extrusionOk="0" h="6315" w="3365">
                  <a:moveTo>
                    <a:pt x="3226" y="0"/>
                  </a:moveTo>
                  <a:cubicBezTo>
                    <a:pt x="3199" y="0"/>
                    <a:pt x="3171" y="11"/>
                    <a:pt x="3146" y="36"/>
                  </a:cubicBezTo>
                  <a:cubicBezTo>
                    <a:pt x="1563" y="1525"/>
                    <a:pt x="434" y="4111"/>
                    <a:pt x="11" y="6227"/>
                  </a:cubicBezTo>
                  <a:cubicBezTo>
                    <a:pt x="1" y="6277"/>
                    <a:pt x="42" y="6314"/>
                    <a:pt x="81" y="6314"/>
                  </a:cubicBezTo>
                  <a:cubicBezTo>
                    <a:pt x="103" y="6314"/>
                    <a:pt x="125" y="6302"/>
                    <a:pt x="136" y="6274"/>
                  </a:cubicBezTo>
                  <a:cubicBezTo>
                    <a:pt x="606" y="5224"/>
                    <a:pt x="1014" y="4158"/>
                    <a:pt x="1547" y="3139"/>
                  </a:cubicBezTo>
                  <a:cubicBezTo>
                    <a:pt x="2095" y="2120"/>
                    <a:pt x="2801" y="1196"/>
                    <a:pt x="3318" y="161"/>
                  </a:cubicBezTo>
                  <a:cubicBezTo>
                    <a:pt x="3364" y="81"/>
                    <a:pt x="3300" y="0"/>
                    <a:pt x="3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5236425" y="1971400"/>
              <a:ext cx="62525" cy="96850"/>
            </a:xfrm>
            <a:custGeom>
              <a:rect b="b" l="l" r="r" t="t"/>
              <a:pathLst>
                <a:path extrusionOk="0" h="3874" w="2501">
                  <a:moveTo>
                    <a:pt x="2322" y="1"/>
                  </a:moveTo>
                  <a:cubicBezTo>
                    <a:pt x="2298" y="1"/>
                    <a:pt x="2272" y="9"/>
                    <a:pt x="2247" y="28"/>
                  </a:cubicBezTo>
                  <a:cubicBezTo>
                    <a:pt x="1698" y="420"/>
                    <a:pt x="1306" y="1078"/>
                    <a:pt x="962" y="1658"/>
                  </a:cubicBezTo>
                  <a:cubicBezTo>
                    <a:pt x="570" y="2316"/>
                    <a:pt x="225" y="3006"/>
                    <a:pt x="21" y="3743"/>
                  </a:cubicBezTo>
                  <a:cubicBezTo>
                    <a:pt x="0" y="3815"/>
                    <a:pt x="75" y="3874"/>
                    <a:pt x="142" y="3874"/>
                  </a:cubicBezTo>
                  <a:cubicBezTo>
                    <a:pt x="177" y="3874"/>
                    <a:pt x="209" y="3858"/>
                    <a:pt x="225" y="3821"/>
                  </a:cubicBezTo>
                  <a:cubicBezTo>
                    <a:pt x="570" y="3194"/>
                    <a:pt x="883" y="2567"/>
                    <a:pt x="1259" y="1971"/>
                  </a:cubicBezTo>
                  <a:cubicBezTo>
                    <a:pt x="1636" y="1376"/>
                    <a:pt x="2153" y="859"/>
                    <a:pt x="2451" y="232"/>
                  </a:cubicBezTo>
                  <a:cubicBezTo>
                    <a:pt x="2501" y="131"/>
                    <a:pt x="2420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5305225" y="2065125"/>
              <a:ext cx="96200" cy="83400"/>
            </a:xfrm>
            <a:custGeom>
              <a:rect b="b" l="l" r="r" t="t"/>
              <a:pathLst>
                <a:path extrusionOk="0" h="3336" w="3848">
                  <a:moveTo>
                    <a:pt x="3722" y="0"/>
                  </a:moveTo>
                  <a:cubicBezTo>
                    <a:pt x="3709" y="0"/>
                    <a:pt x="3695" y="3"/>
                    <a:pt x="3680" y="9"/>
                  </a:cubicBezTo>
                  <a:cubicBezTo>
                    <a:pt x="3006" y="276"/>
                    <a:pt x="2473" y="934"/>
                    <a:pt x="1940" y="1420"/>
                  </a:cubicBezTo>
                  <a:cubicBezTo>
                    <a:pt x="1282" y="2016"/>
                    <a:pt x="592" y="2580"/>
                    <a:pt x="28" y="3270"/>
                  </a:cubicBezTo>
                  <a:cubicBezTo>
                    <a:pt x="1" y="3297"/>
                    <a:pt x="20" y="3335"/>
                    <a:pt x="56" y="3335"/>
                  </a:cubicBezTo>
                  <a:cubicBezTo>
                    <a:pt x="62" y="3335"/>
                    <a:pt x="68" y="3334"/>
                    <a:pt x="75" y="3332"/>
                  </a:cubicBezTo>
                  <a:cubicBezTo>
                    <a:pt x="796" y="2940"/>
                    <a:pt x="1423" y="2423"/>
                    <a:pt x="2065" y="1890"/>
                  </a:cubicBezTo>
                  <a:cubicBezTo>
                    <a:pt x="2645" y="1420"/>
                    <a:pt x="3476" y="887"/>
                    <a:pt x="3821" y="197"/>
                  </a:cubicBezTo>
                  <a:cubicBezTo>
                    <a:pt x="3848" y="116"/>
                    <a:pt x="3805" y="0"/>
                    <a:pt x="3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5372850" y="2186400"/>
              <a:ext cx="61150" cy="48225"/>
            </a:xfrm>
            <a:custGeom>
              <a:rect b="b" l="l" r="r" t="t"/>
              <a:pathLst>
                <a:path extrusionOk="0" h="1929" w="2446">
                  <a:moveTo>
                    <a:pt x="2250" y="0"/>
                  </a:moveTo>
                  <a:cubicBezTo>
                    <a:pt x="2243" y="0"/>
                    <a:pt x="2236" y="1"/>
                    <a:pt x="2229" y="2"/>
                  </a:cubicBezTo>
                  <a:cubicBezTo>
                    <a:pt x="1806" y="80"/>
                    <a:pt x="1414" y="503"/>
                    <a:pt x="1100" y="770"/>
                  </a:cubicBezTo>
                  <a:cubicBezTo>
                    <a:pt x="724" y="1083"/>
                    <a:pt x="332" y="1397"/>
                    <a:pt x="50" y="1789"/>
                  </a:cubicBezTo>
                  <a:cubicBezTo>
                    <a:pt x="0" y="1863"/>
                    <a:pt x="69" y="1928"/>
                    <a:pt x="139" y="1928"/>
                  </a:cubicBezTo>
                  <a:cubicBezTo>
                    <a:pt x="157" y="1928"/>
                    <a:pt x="175" y="1924"/>
                    <a:pt x="191" y="1914"/>
                  </a:cubicBezTo>
                  <a:cubicBezTo>
                    <a:pt x="646" y="1726"/>
                    <a:pt x="1053" y="1397"/>
                    <a:pt x="1461" y="1099"/>
                  </a:cubicBezTo>
                  <a:cubicBezTo>
                    <a:pt x="1774" y="848"/>
                    <a:pt x="2229" y="597"/>
                    <a:pt x="2401" y="221"/>
                  </a:cubicBezTo>
                  <a:cubicBezTo>
                    <a:pt x="2446" y="118"/>
                    <a:pt x="2365" y="0"/>
                    <a:pt x="2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4720775" y="2174425"/>
              <a:ext cx="107400" cy="73600"/>
            </a:xfrm>
            <a:custGeom>
              <a:rect b="b" l="l" r="r" t="t"/>
              <a:pathLst>
                <a:path extrusionOk="0" h="2944" w="4296">
                  <a:moveTo>
                    <a:pt x="149" y="0"/>
                  </a:moveTo>
                  <a:cubicBezTo>
                    <a:pt x="69" y="0"/>
                    <a:pt x="0" y="98"/>
                    <a:pt x="67" y="152"/>
                  </a:cubicBezTo>
                  <a:cubicBezTo>
                    <a:pt x="694" y="700"/>
                    <a:pt x="1383" y="1155"/>
                    <a:pt x="2057" y="1641"/>
                  </a:cubicBezTo>
                  <a:cubicBezTo>
                    <a:pt x="2700" y="2095"/>
                    <a:pt x="3374" y="2722"/>
                    <a:pt x="4142" y="2942"/>
                  </a:cubicBezTo>
                  <a:cubicBezTo>
                    <a:pt x="4148" y="2943"/>
                    <a:pt x="4154" y="2943"/>
                    <a:pt x="4160" y="2943"/>
                  </a:cubicBezTo>
                  <a:cubicBezTo>
                    <a:pt x="4231" y="2943"/>
                    <a:pt x="4295" y="2859"/>
                    <a:pt x="4252" y="2801"/>
                  </a:cubicBezTo>
                  <a:cubicBezTo>
                    <a:pt x="3813" y="2221"/>
                    <a:pt x="3107" y="1860"/>
                    <a:pt x="2496" y="1468"/>
                  </a:cubicBezTo>
                  <a:cubicBezTo>
                    <a:pt x="1744" y="967"/>
                    <a:pt x="991" y="434"/>
                    <a:pt x="192" y="10"/>
                  </a:cubicBezTo>
                  <a:cubicBezTo>
                    <a:pt x="178" y="3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5" name="Google Shape;2015;p48"/>
          <p:cNvSpPr txBox="1"/>
          <p:nvPr/>
        </p:nvSpPr>
        <p:spPr>
          <a:xfrm rot="-601">
            <a:off x="1383726" y="16698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3"/>
              </a:rPr>
              <a:t>Notasi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16" name="Google Shape;2016;p48"/>
          <p:cNvSpPr txBox="1"/>
          <p:nvPr/>
        </p:nvSpPr>
        <p:spPr>
          <a:xfrm rot="-601">
            <a:off x="1383726" y="33462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Uji Deret</a:t>
            </a:r>
            <a:endParaRPr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5"/>
              </a:rPr>
              <a:t>Ganti Tanda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17" name="Google Shape;2017;p48"/>
          <p:cNvSpPr txBox="1"/>
          <p:nvPr/>
        </p:nvSpPr>
        <p:spPr>
          <a:xfrm rot="-601">
            <a:off x="5650926" y="16698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6"/>
              </a:rPr>
              <a:t>Konvergen Mutlak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18" name="Google Shape;2018;p48"/>
          <p:cNvSpPr txBox="1"/>
          <p:nvPr/>
        </p:nvSpPr>
        <p:spPr>
          <a:xfrm rot="-601">
            <a:off x="5803326" y="33462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7"/>
              </a:rPr>
              <a:t>Konvergen Bersyarat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2019" name="Google Shape;2019;p48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020" name="Google Shape;2020;p48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8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49"/>
          <p:cNvGrpSpPr/>
          <p:nvPr/>
        </p:nvGrpSpPr>
        <p:grpSpPr>
          <a:xfrm flipH="1">
            <a:off x="6360618" y="938650"/>
            <a:ext cx="2063373" cy="176025"/>
            <a:chOff x="4345425" y="2175475"/>
            <a:chExt cx="800750" cy="176025"/>
          </a:xfrm>
        </p:grpSpPr>
        <p:sp>
          <p:nvSpPr>
            <p:cNvPr id="2027" name="Google Shape;2027;p4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9" name="Google Shape;2029;p49"/>
          <p:cNvSpPr/>
          <p:nvPr/>
        </p:nvSpPr>
        <p:spPr>
          <a:xfrm>
            <a:off x="7852975" y="316638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49"/>
          <p:cNvSpPr txBox="1"/>
          <p:nvPr>
            <p:ph type="title"/>
          </p:nvPr>
        </p:nvSpPr>
        <p:spPr>
          <a:xfrm>
            <a:off x="6250200" y="463800"/>
            <a:ext cx="1979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Notasi</a:t>
            </a:r>
            <a:endParaRPr sz="2200"/>
          </a:p>
        </p:txBody>
      </p:sp>
      <p:sp>
        <p:nvSpPr>
          <p:cNvPr id="2031" name="Google Shape;2031;p49"/>
          <p:cNvSpPr/>
          <p:nvPr/>
        </p:nvSpPr>
        <p:spPr>
          <a:xfrm rot="-354357">
            <a:off x="2753682" y="19126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2" name="Google Shape;2032;p49"/>
          <p:cNvGrpSpPr/>
          <p:nvPr/>
        </p:nvGrpSpPr>
        <p:grpSpPr>
          <a:xfrm>
            <a:off x="5897715" y="4596879"/>
            <a:ext cx="1745583" cy="230173"/>
            <a:chOff x="1394800" y="3522000"/>
            <a:chExt cx="1048650" cy="138275"/>
          </a:xfrm>
        </p:grpSpPr>
        <p:sp>
          <p:nvSpPr>
            <p:cNvPr id="2033" name="Google Shape;2033;p49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9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9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2" name="Google Shape;2042;p49"/>
          <p:cNvSpPr/>
          <p:nvPr/>
        </p:nvSpPr>
        <p:spPr>
          <a:xfrm flipH="1">
            <a:off x="730875" y="102870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49"/>
          <p:cNvSpPr/>
          <p:nvPr/>
        </p:nvSpPr>
        <p:spPr>
          <a:xfrm rot="-354357">
            <a:off x="5813282" y="19479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4" name="Google Shape;2044;p49"/>
          <p:cNvPicPr preferRelativeResize="0"/>
          <p:nvPr/>
        </p:nvPicPr>
        <p:blipFill rotWithShape="1">
          <a:blip r:embed="rId3">
            <a:alphaModFix/>
          </a:blip>
          <a:srcRect b="34100" l="20280" r="32301" t="47952"/>
          <a:stretch/>
        </p:blipFill>
        <p:spPr>
          <a:xfrm>
            <a:off x="2306200" y="2428275"/>
            <a:ext cx="4765574" cy="1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49"/>
          <p:cNvSpPr txBox="1"/>
          <p:nvPr/>
        </p:nvSpPr>
        <p:spPr>
          <a:xfrm rot="-1067">
            <a:off x="2294750" y="2464388"/>
            <a:ext cx="4833600" cy="115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46" name="Google Shape;2046;p49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49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2048" name="Google Shape;2048;p49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049" name="Google Shape;2049;p49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9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flipH="1">
            <a:off x="5618474" y="938650"/>
            <a:ext cx="2805267" cy="176025"/>
            <a:chOff x="4345425" y="2175475"/>
            <a:chExt cx="800750" cy="176025"/>
          </a:xfrm>
        </p:grpSpPr>
        <p:sp>
          <p:nvSpPr>
            <p:cNvPr id="2056" name="Google Shape;2056;p5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8" name="Google Shape;2058;p50"/>
          <p:cNvSpPr/>
          <p:nvPr/>
        </p:nvSpPr>
        <p:spPr>
          <a:xfrm>
            <a:off x="7852975" y="316638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50"/>
          <p:cNvSpPr txBox="1"/>
          <p:nvPr>
            <p:ph type="title"/>
          </p:nvPr>
        </p:nvSpPr>
        <p:spPr>
          <a:xfrm>
            <a:off x="5747090" y="540000"/>
            <a:ext cx="24081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Uji Deret Ganti Tanda</a:t>
            </a:r>
            <a:endParaRPr sz="1700"/>
          </a:p>
        </p:txBody>
      </p:sp>
      <p:sp>
        <p:nvSpPr>
          <p:cNvPr id="2060" name="Google Shape;2060;p50"/>
          <p:cNvSpPr/>
          <p:nvPr/>
        </p:nvSpPr>
        <p:spPr>
          <a:xfrm rot="-354357">
            <a:off x="2753682" y="19126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1" name="Google Shape;2061;p50"/>
          <p:cNvGrpSpPr/>
          <p:nvPr/>
        </p:nvGrpSpPr>
        <p:grpSpPr>
          <a:xfrm>
            <a:off x="5897715" y="4596879"/>
            <a:ext cx="1745583" cy="230173"/>
            <a:chOff x="1394800" y="3522000"/>
            <a:chExt cx="1048650" cy="138275"/>
          </a:xfrm>
        </p:grpSpPr>
        <p:sp>
          <p:nvSpPr>
            <p:cNvPr id="2062" name="Google Shape;2062;p50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1" name="Google Shape;2071;p50"/>
          <p:cNvSpPr/>
          <p:nvPr/>
        </p:nvSpPr>
        <p:spPr>
          <a:xfrm flipH="1">
            <a:off x="730875" y="102870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50"/>
          <p:cNvSpPr/>
          <p:nvPr/>
        </p:nvSpPr>
        <p:spPr>
          <a:xfrm rot="-354357">
            <a:off x="5813282" y="19479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3" name="Google Shape;2073;p50"/>
          <p:cNvPicPr preferRelativeResize="0"/>
          <p:nvPr/>
        </p:nvPicPr>
        <p:blipFill rotWithShape="1">
          <a:blip r:embed="rId3">
            <a:alphaModFix/>
          </a:blip>
          <a:srcRect b="40224" l="15462" r="21833" t="41977"/>
          <a:stretch/>
        </p:blipFill>
        <p:spPr>
          <a:xfrm>
            <a:off x="2264250" y="2507663"/>
            <a:ext cx="4360800" cy="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50"/>
          <p:cNvPicPr preferRelativeResize="0"/>
          <p:nvPr/>
        </p:nvPicPr>
        <p:blipFill rotWithShape="1">
          <a:blip r:embed="rId3">
            <a:alphaModFix/>
          </a:blip>
          <a:srcRect b="25390" l="15460" r="34325" t="64604"/>
          <a:stretch/>
        </p:blipFill>
        <p:spPr>
          <a:xfrm>
            <a:off x="2264250" y="3203875"/>
            <a:ext cx="4360800" cy="4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50"/>
          <p:cNvSpPr txBox="1"/>
          <p:nvPr/>
        </p:nvSpPr>
        <p:spPr>
          <a:xfrm rot="-1191">
            <a:off x="2294750" y="2464400"/>
            <a:ext cx="4330200" cy="1323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76" name="Google Shape;2076;p50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50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2078" name="Google Shape;2078;p50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079" name="Google Shape;2079;p50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0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5" name="Google Shape;2085;p51"/>
          <p:cNvGrpSpPr/>
          <p:nvPr/>
        </p:nvGrpSpPr>
        <p:grpSpPr>
          <a:xfrm flipH="1">
            <a:off x="5618474" y="938650"/>
            <a:ext cx="2805267" cy="176025"/>
            <a:chOff x="4345425" y="2175475"/>
            <a:chExt cx="800750" cy="176025"/>
          </a:xfrm>
        </p:grpSpPr>
        <p:sp>
          <p:nvSpPr>
            <p:cNvPr id="2086" name="Google Shape;2086;p5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5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8" name="Google Shape;2088;p51"/>
          <p:cNvSpPr/>
          <p:nvPr/>
        </p:nvSpPr>
        <p:spPr>
          <a:xfrm>
            <a:off x="8155200" y="358223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51"/>
          <p:cNvSpPr txBox="1"/>
          <p:nvPr>
            <p:ph type="title"/>
          </p:nvPr>
        </p:nvSpPr>
        <p:spPr>
          <a:xfrm>
            <a:off x="5747090" y="616200"/>
            <a:ext cx="24081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Konvergen Mutlak</a:t>
            </a:r>
            <a:endParaRPr sz="1700"/>
          </a:p>
        </p:txBody>
      </p:sp>
      <p:sp>
        <p:nvSpPr>
          <p:cNvPr id="2090" name="Google Shape;2090;p51"/>
          <p:cNvSpPr/>
          <p:nvPr/>
        </p:nvSpPr>
        <p:spPr>
          <a:xfrm rot="-354357">
            <a:off x="908732" y="12137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51"/>
          <p:cNvGrpSpPr/>
          <p:nvPr/>
        </p:nvGrpSpPr>
        <p:grpSpPr>
          <a:xfrm>
            <a:off x="5813840" y="4471079"/>
            <a:ext cx="1745583" cy="230173"/>
            <a:chOff x="1394800" y="3522000"/>
            <a:chExt cx="1048650" cy="138275"/>
          </a:xfrm>
        </p:grpSpPr>
        <p:sp>
          <p:nvSpPr>
            <p:cNvPr id="2092" name="Google Shape;2092;p51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1" name="Google Shape;2101;p51"/>
          <p:cNvSpPr/>
          <p:nvPr/>
        </p:nvSpPr>
        <p:spPr>
          <a:xfrm rot="-354357">
            <a:off x="4465432" y="22274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2" name="Google Shape;2102;p51"/>
          <p:cNvPicPr preferRelativeResize="0"/>
          <p:nvPr/>
        </p:nvPicPr>
        <p:blipFill rotWithShape="1">
          <a:blip r:embed="rId3">
            <a:alphaModFix/>
          </a:blip>
          <a:srcRect b="56444" l="13698" r="18181" t="25099"/>
          <a:stretch/>
        </p:blipFill>
        <p:spPr>
          <a:xfrm>
            <a:off x="475225" y="1938350"/>
            <a:ext cx="3446275" cy="5252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3" name="Google Shape;2103;p51"/>
          <p:cNvPicPr preferRelativeResize="0"/>
          <p:nvPr/>
        </p:nvPicPr>
        <p:blipFill rotWithShape="1">
          <a:blip r:embed="rId4">
            <a:alphaModFix/>
          </a:blip>
          <a:srcRect b="26761" l="16453" r="27080" t="43121"/>
          <a:stretch/>
        </p:blipFill>
        <p:spPr>
          <a:xfrm>
            <a:off x="4346825" y="2879275"/>
            <a:ext cx="3381960" cy="1014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4" name="Google Shape;2104;p51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51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  <p:grpSp>
        <p:nvGrpSpPr>
          <p:cNvPr id="2106" name="Google Shape;2106;p51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107" name="Google Shape;2107;p51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1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52"/>
          <p:cNvGrpSpPr/>
          <p:nvPr/>
        </p:nvGrpSpPr>
        <p:grpSpPr>
          <a:xfrm flipH="1">
            <a:off x="5618474" y="938650"/>
            <a:ext cx="2805267" cy="176025"/>
            <a:chOff x="4345425" y="2175475"/>
            <a:chExt cx="800750" cy="176025"/>
          </a:xfrm>
        </p:grpSpPr>
        <p:sp>
          <p:nvSpPr>
            <p:cNvPr id="2114" name="Google Shape;2114;p5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6" name="Google Shape;2116;p52"/>
          <p:cNvSpPr/>
          <p:nvPr/>
        </p:nvSpPr>
        <p:spPr>
          <a:xfrm>
            <a:off x="7852975" y="3166389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52"/>
          <p:cNvSpPr txBox="1"/>
          <p:nvPr>
            <p:ph type="title"/>
          </p:nvPr>
        </p:nvSpPr>
        <p:spPr>
          <a:xfrm>
            <a:off x="5747090" y="540000"/>
            <a:ext cx="24081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Konvergen Bersyarat</a:t>
            </a:r>
            <a:endParaRPr sz="1700"/>
          </a:p>
        </p:txBody>
      </p:sp>
      <p:sp>
        <p:nvSpPr>
          <p:cNvPr id="2118" name="Google Shape;2118;p52"/>
          <p:cNvSpPr/>
          <p:nvPr/>
        </p:nvSpPr>
        <p:spPr>
          <a:xfrm rot="-354357">
            <a:off x="2753682" y="19126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9" name="Google Shape;2119;p52"/>
          <p:cNvGrpSpPr/>
          <p:nvPr/>
        </p:nvGrpSpPr>
        <p:grpSpPr>
          <a:xfrm>
            <a:off x="5897715" y="4596879"/>
            <a:ext cx="1745583" cy="230173"/>
            <a:chOff x="1394800" y="3522000"/>
            <a:chExt cx="1048650" cy="138275"/>
          </a:xfrm>
        </p:grpSpPr>
        <p:sp>
          <p:nvSpPr>
            <p:cNvPr id="2120" name="Google Shape;2120;p52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2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2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2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2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2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2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2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2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9" name="Google Shape;2129;p52"/>
          <p:cNvSpPr/>
          <p:nvPr/>
        </p:nvSpPr>
        <p:spPr>
          <a:xfrm flipH="1">
            <a:off x="730875" y="102870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52"/>
          <p:cNvSpPr/>
          <p:nvPr/>
        </p:nvSpPr>
        <p:spPr>
          <a:xfrm rot="-354357">
            <a:off x="5813282" y="194797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1" name="Google Shape;2131;p52"/>
          <p:cNvPicPr preferRelativeResize="0"/>
          <p:nvPr/>
        </p:nvPicPr>
        <p:blipFill rotWithShape="1">
          <a:blip r:embed="rId3">
            <a:alphaModFix/>
          </a:blip>
          <a:srcRect b="41347" l="13698" r="18181" t="41845"/>
          <a:stretch/>
        </p:blipFill>
        <p:spPr>
          <a:xfrm>
            <a:off x="1537475" y="2549100"/>
            <a:ext cx="5945410" cy="825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2" name="Google Shape;2132;p52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52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2134" name="Google Shape;2134;p52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135" name="Google Shape;2135;p52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2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1" name="Google Shape;2141;p53"/>
          <p:cNvGrpSpPr/>
          <p:nvPr/>
        </p:nvGrpSpPr>
        <p:grpSpPr>
          <a:xfrm rot="674490">
            <a:off x="6441667" y="4301008"/>
            <a:ext cx="3474315" cy="888850"/>
            <a:chOff x="3809875" y="1963175"/>
            <a:chExt cx="1923600" cy="492150"/>
          </a:xfrm>
        </p:grpSpPr>
        <p:sp>
          <p:nvSpPr>
            <p:cNvPr id="2142" name="Google Shape;2142;p53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3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3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3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3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3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3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3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3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3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3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3" name="Google Shape;2153;p53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2154" name="Google Shape;2154;p53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3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6" name="Google Shape;2156;p53"/>
          <p:cNvGrpSpPr/>
          <p:nvPr/>
        </p:nvGrpSpPr>
        <p:grpSpPr>
          <a:xfrm flipH="1">
            <a:off x="4483646" y="950835"/>
            <a:ext cx="2775159" cy="69477"/>
            <a:chOff x="4345425" y="2175475"/>
            <a:chExt cx="800750" cy="176025"/>
          </a:xfrm>
        </p:grpSpPr>
        <p:sp>
          <p:nvSpPr>
            <p:cNvPr id="2157" name="Google Shape;2157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9" name="Google Shape;2159;p53"/>
          <p:cNvSpPr txBox="1"/>
          <p:nvPr>
            <p:ph type="title"/>
          </p:nvPr>
        </p:nvSpPr>
        <p:spPr>
          <a:xfrm>
            <a:off x="4304550" y="491043"/>
            <a:ext cx="2955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300"/>
              <a:t>Deret Pangkat</a:t>
            </a:r>
            <a:endParaRPr sz="2300"/>
          </a:p>
        </p:txBody>
      </p:sp>
      <p:grpSp>
        <p:nvGrpSpPr>
          <p:cNvPr id="2160" name="Google Shape;2160;p53"/>
          <p:cNvGrpSpPr/>
          <p:nvPr/>
        </p:nvGrpSpPr>
        <p:grpSpPr>
          <a:xfrm flipH="1" rot="372491">
            <a:off x="510439" y="3701942"/>
            <a:ext cx="595061" cy="675837"/>
            <a:chOff x="5464100" y="4208075"/>
            <a:chExt cx="494625" cy="579650"/>
          </a:xfrm>
        </p:grpSpPr>
        <p:sp>
          <p:nvSpPr>
            <p:cNvPr id="2161" name="Google Shape;2161;p53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3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3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3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3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53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3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3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3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3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3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3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3" name="Google Shape;2173;p53"/>
          <p:cNvGrpSpPr/>
          <p:nvPr/>
        </p:nvGrpSpPr>
        <p:grpSpPr>
          <a:xfrm rot="4691603">
            <a:off x="3356408" y="1696551"/>
            <a:ext cx="1912265" cy="1978212"/>
            <a:chOff x="2801825" y="1784650"/>
            <a:chExt cx="1912350" cy="1978300"/>
          </a:xfrm>
        </p:grpSpPr>
        <p:sp>
          <p:nvSpPr>
            <p:cNvPr id="2174" name="Google Shape;2174;p53"/>
            <p:cNvSpPr/>
            <p:nvPr/>
          </p:nvSpPr>
          <p:spPr>
            <a:xfrm>
              <a:off x="2948050" y="2068550"/>
              <a:ext cx="1328450" cy="1346175"/>
            </a:xfrm>
            <a:custGeom>
              <a:rect b="b" l="l" r="r" t="t"/>
              <a:pathLst>
                <a:path extrusionOk="0" h="53847" w="53138">
                  <a:moveTo>
                    <a:pt x="31395" y="1"/>
                  </a:moveTo>
                  <a:cubicBezTo>
                    <a:pt x="30756" y="1"/>
                    <a:pt x="30099" y="16"/>
                    <a:pt x="29422" y="48"/>
                  </a:cubicBezTo>
                  <a:cubicBezTo>
                    <a:pt x="17097" y="618"/>
                    <a:pt x="0" y="13195"/>
                    <a:pt x="0" y="25521"/>
                  </a:cubicBezTo>
                  <a:cubicBezTo>
                    <a:pt x="0" y="37869"/>
                    <a:pt x="13810" y="53847"/>
                    <a:pt x="26158" y="53847"/>
                  </a:cubicBezTo>
                  <a:cubicBezTo>
                    <a:pt x="38484" y="53847"/>
                    <a:pt x="53138" y="39650"/>
                    <a:pt x="53138" y="27324"/>
                  </a:cubicBezTo>
                  <a:cubicBezTo>
                    <a:pt x="53138" y="15356"/>
                    <a:pt x="51487" y="1"/>
                    <a:pt x="313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3"/>
            <p:cNvSpPr/>
            <p:nvPr/>
          </p:nvSpPr>
          <p:spPr>
            <a:xfrm>
              <a:off x="2801825" y="1784650"/>
              <a:ext cx="1912350" cy="1978300"/>
            </a:xfrm>
            <a:custGeom>
              <a:rect b="b" l="l" r="r" t="t"/>
              <a:pathLst>
                <a:path extrusionOk="0" h="79132" w="76494">
                  <a:moveTo>
                    <a:pt x="69669" y="6473"/>
                  </a:moveTo>
                  <a:cubicBezTo>
                    <a:pt x="69852" y="6610"/>
                    <a:pt x="70011" y="6770"/>
                    <a:pt x="70171" y="6907"/>
                  </a:cubicBezTo>
                  <a:cubicBezTo>
                    <a:pt x="70171" y="6930"/>
                    <a:pt x="70171" y="6930"/>
                    <a:pt x="70171" y="6930"/>
                  </a:cubicBezTo>
                  <a:cubicBezTo>
                    <a:pt x="69988" y="6793"/>
                    <a:pt x="69829" y="6633"/>
                    <a:pt x="69669" y="6473"/>
                  </a:cubicBezTo>
                  <a:close/>
                  <a:moveTo>
                    <a:pt x="71563" y="7638"/>
                  </a:moveTo>
                  <a:lnTo>
                    <a:pt x="71563" y="7683"/>
                  </a:lnTo>
                  <a:lnTo>
                    <a:pt x="71518" y="7683"/>
                  </a:lnTo>
                  <a:cubicBezTo>
                    <a:pt x="71518" y="7660"/>
                    <a:pt x="71541" y="7660"/>
                    <a:pt x="71563" y="7638"/>
                  </a:cubicBezTo>
                  <a:close/>
                  <a:moveTo>
                    <a:pt x="36337" y="12206"/>
                  </a:moveTo>
                  <a:cubicBezTo>
                    <a:pt x="37400" y="12206"/>
                    <a:pt x="38479" y="12257"/>
                    <a:pt x="39585" y="12362"/>
                  </a:cubicBezTo>
                  <a:cubicBezTo>
                    <a:pt x="43077" y="12705"/>
                    <a:pt x="46410" y="13161"/>
                    <a:pt x="49560" y="14805"/>
                  </a:cubicBezTo>
                  <a:cubicBezTo>
                    <a:pt x="54513" y="17361"/>
                    <a:pt x="57617" y="22223"/>
                    <a:pt x="58873" y="27564"/>
                  </a:cubicBezTo>
                  <a:cubicBezTo>
                    <a:pt x="61383" y="38360"/>
                    <a:pt x="56750" y="51097"/>
                    <a:pt x="47802" y="57648"/>
                  </a:cubicBezTo>
                  <a:cubicBezTo>
                    <a:pt x="44279" y="60220"/>
                    <a:pt x="39995" y="61575"/>
                    <a:pt x="35658" y="61575"/>
                  </a:cubicBezTo>
                  <a:cubicBezTo>
                    <a:pt x="34685" y="61575"/>
                    <a:pt x="33709" y="61506"/>
                    <a:pt x="32738" y="61368"/>
                  </a:cubicBezTo>
                  <a:cubicBezTo>
                    <a:pt x="25137" y="60295"/>
                    <a:pt x="19042" y="54224"/>
                    <a:pt x="15368" y="47856"/>
                  </a:cubicBezTo>
                  <a:cubicBezTo>
                    <a:pt x="11875" y="41853"/>
                    <a:pt x="9935" y="34389"/>
                    <a:pt x="11624" y="27541"/>
                  </a:cubicBezTo>
                  <a:cubicBezTo>
                    <a:pt x="13427" y="20191"/>
                    <a:pt x="19590" y="14782"/>
                    <a:pt x="26963" y="13572"/>
                  </a:cubicBezTo>
                  <a:cubicBezTo>
                    <a:pt x="27123" y="13549"/>
                    <a:pt x="27191" y="13504"/>
                    <a:pt x="27214" y="13435"/>
                  </a:cubicBezTo>
                  <a:cubicBezTo>
                    <a:pt x="30303" y="12637"/>
                    <a:pt x="33253" y="12206"/>
                    <a:pt x="36337" y="12206"/>
                  </a:cubicBezTo>
                  <a:close/>
                  <a:moveTo>
                    <a:pt x="5256" y="66458"/>
                  </a:moveTo>
                  <a:cubicBezTo>
                    <a:pt x="5302" y="66550"/>
                    <a:pt x="5370" y="66641"/>
                    <a:pt x="5416" y="66709"/>
                  </a:cubicBezTo>
                  <a:cubicBezTo>
                    <a:pt x="5324" y="66687"/>
                    <a:pt x="5256" y="66641"/>
                    <a:pt x="5187" y="66641"/>
                  </a:cubicBezTo>
                  <a:cubicBezTo>
                    <a:pt x="5210" y="66572"/>
                    <a:pt x="5233" y="66527"/>
                    <a:pt x="5256" y="66458"/>
                  </a:cubicBezTo>
                  <a:close/>
                  <a:moveTo>
                    <a:pt x="838" y="0"/>
                  </a:moveTo>
                  <a:cubicBezTo>
                    <a:pt x="360" y="0"/>
                    <a:pt x="0" y="488"/>
                    <a:pt x="440" y="927"/>
                  </a:cubicBezTo>
                  <a:cubicBezTo>
                    <a:pt x="1353" y="1840"/>
                    <a:pt x="1901" y="2936"/>
                    <a:pt x="2471" y="4077"/>
                  </a:cubicBezTo>
                  <a:cubicBezTo>
                    <a:pt x="3179" y="5446"/>
                    <a:pt x="3932" y="6793"/>
                    <a:pt x="4594" y="8185"/>
                  </a:cubicBezTo>
                  <a:cubicBezTo>
                    <a:pt x="4717" y="8485"/>
                    <a:pt x="5018" y="8635"/>
                    <a:pt x="5296" y="8635"/>
                  </a:cubicBezTo>
                  <a:cubicBezTo>
                    <a:pt x="5377" y="8635"/>
                    <a:pt x="5457" y="8622"/>
                    <a:pt x="5530" y="8596"/>
                  </a:cubicBezTo>
                  <a:cubicBezTo>
                    <a:pt x="5575" y="8596"/>
                    <a:pt x="5621" y="8596"/>
                    <a:pt x="5690" y="8573"/>
                  </a:cubicBezTo>
                  <a:cubicBezTo>
                    <a:pt x="6237" y="8299"/>
                    <a:pt x="6762" y="7843"/>
                    <a:pt x="7219" y="7295"/>
                  </a:cubicBezTo>
                  <a:cubicBezTo>
                    <a:pt x="10437" y="10468"/>
                    <a:pt x="13542" y="13869"/>
                    <a:pt x="15116" y="18069"/>
                  </a:cubicBezTo>
                  <a:cubicBezTo>
                    <a:pt x="15139" y="18137"/>
                    <a:pt x="15231" y="18228"/>
                    <a:pt x="15322" y="18320"/>
                  </a:cubicBezTo>
                  <a:cubicBezTo>
                    <a:pt x="12583" y="21036"/>
                    <a:pt x="10643" y="24620"/>
                    <a:pt x="9867" y="28682"/>
                  </a:cubicBezTo>
                  <a:cubicBezTo>
                    <a:pt x="8315" y="36648"/>
                    <a:pt x="11807" y="45368"/>
                    <a:pt x="16554" y="51645"/>
                  </a:cubicBezTo>
                  <a:cubicBezTo>
                    <a:pt x="17331" y="52695"/>
                    <a:pt x="18175" y="53653"/>
                    <a:pt x="19088" y="54589"/>
                  </a:cubicBezTo>
                  <a:cubicBezTo>
                    <a:pt x="19042" y="54589"/>
                    <a:pt x="18997" y="54612"/>
                    <a:pt x="18974" y="54635"/>
                  </a:cubicBezTo>
                  <a:cubicBezTo>
                    <a:pt x="14660" y="58264"/>
                    <a:pt x="10757" y="62304"/>
                    <a:pt x="6808" y="66298"/>
                  </a:cubicBezTo>
                  <a:cubicBezTo>
                    <a:pt x="6511" y="65956"/>
                    <a:pt x="6192" y="65659"/>
                    <a:pt x="5849" y="65431"/>
                  </a:cubicBezTo>
                  <a:cubicBezTo>
                    <a:pt x="5827" y="65385"/>
                    <a:pt x="5804" y="65317"/>
                    <a:pt x="5804" y="65271"/>
                  </a:cubicBezTo>
                  <a:cubicBezTo>
                    <a:pt x="5729" y="65085"/>
                    <a:pt x="5044" y="64486"/>
                    <a:pt x="4697" y="64486"/>
                  </a:cubicBezTo>
                  <a:cubicBezTo>
                    <a:pt x="4619" y="64486"/>
                    <a:pt x="4559" y="64516"/>
                    <a:pt x="4526" y="64587"/>
                  </a:cubicBezTo>
                  <a:cubicBezTo>
                    <a:pt x="3156" y="67234"/>
                    <a:pt x="2540" y="70293"/>
                    <a:pt x="2038" y="73215"/>
                  </a:cubicBezTo>
                  <a:cubicBezTo>
                    <a:pt x="1978" y="73493"/>
                    <a:pt x="2750" y="73979"/>
                    <a:pt x="3116" y="73979"/>
                  </a:cubicBezTo>
                  <a:cubicBezTo>
                    <a:pt x="3170" y="73979"/>
                    <a:pt x="3215" y="73968"/>
                    <a:pt x="3247" y="73945"/>
                  </a:cubicBezTo>
                  <a:cubicBezTo>
                    <a:pt x="5324" y="72575"/>
                    <a:pt x="6991" y="70795"/>
                    <a:pt x="8634" y="68946"/>
                  </a:cubicBezTo>
                  <a:cubicBezTo>
                    <a:pt x="8703" y="68878"/>
                    <a:pt x="8588" y="68741"/>
                    <a:pt x="8543" y="68695"/>
                  </a:cubicBezTo>
                  <a:cubicBezTo>
                    <a:pt x="8223" y="68284"/>
                    <a:pt x="7904" y="67782"/>
                    <a:pt x="7561" y="67303"/>
                  </a:cubicBezTo>
                  <a:cubicBezTo>
                    <a:pt x="11601" y="63240"/>
                    <a:pt x="15550" y="59109"/>
                    <a:pt x="19910" y="55388"/>
                  </a:cubicBezTo>
                  <a:cubicBezTo>
                    <a:pt x="24338" y="59542"/>
                    <a:pt x="29999" y="62213"/>
                    <a:pt x="36184" y="62304"/>
                  </a:cubicBezTo>
                  <a:cubicBezTo>
                    <a:pt x="36261" y="62305"/>
                    <a:pt x="36338" y="62305"/>
                    <a:pt x="36414" y="62305"/>
                  </a:cubicBezTo>
                  <a:cubicBezTo>
                    <a:pt x="40462" y="62305"/>
                    <a:pt x="44329" y="61123"/>
                    <a:pt x="47734" y="59040"/>
                  </a:cubicBezTo>
                  <a:cubicBezTo>
                    <a:pt x="48715" y="63765"/>
                    <a:pt x="50861" y="68102"/>
                    <a:pt x="52573" y="72598"/>
                  </a:cubicBezTo>
                  <a:cubicBezTo>
                    <a:pt x="52116" y="72827"/>
                    <a:pt x="51683" y="73078"/>
                    <a:pt x="51249" y="73374"/>
                  </a:cubicBezTo>
                  <a:cubicBezTo>
                    <a:pt x="51135" y="73443"/>
                    <a:pt x="50815" y="73694"/>
                    <a:pt x="50907" y="73876"/>
                  </a:cubicBezTo>
                  <a:cubicBezTo>
                    <a:pt x="50975" y="74013"/>
                    <a:pt x="51066" y="74128"/>
                    <a:pt x="51135" y="74242"/>
                  </a:cubicBezTo>
                  <a:cubicBezTo>
                    <a:pt x="51066" y="74356"/>
                    <a:pt x="51066" y="74447"/>
                    <a:pt x="51158" y="74516"/>
                  </a:cubicBezTo>
                  <a:cubicBezTo>
                    <a:pt x="51295" y="74584"/>
                    <a:pt x="51432" y="74675"/>
                    <a:pt x="51546" y="74767"/>
                  </a:cubicBezTo>
                  <a:cubicBezTo>
                    <a:pt x="51979" y="75246"/>
                    <a:pt x="52459" y="75680"/>
                    <a:pt x="52984" y="76091"/>
                  </a:cubicBezTo>
                  <a:cubicBezTo>
                    <a:pt x="53897" y="77095"/>
                    <a:pt x="54696" y="78213"/>
                    <a:pt x="55723" y="79081"/>
                  </a:cubicBezTo>
                  <a:cubicBezTo>
                    <a:pt x="55769" y="79116"/>
                    <a:pt x="55830" y="79132"/>
                    <a:pt x="55900" y="79132"/>
                  </a:cubicBezTo>
                  <a:cubicBezTo>
                    <a:pt x="56287" y="79132"/>
                    <a:pt x="56959" y="78663"/>
                    <a:pt x="56978" y="78373"/>
                  </a:cubicBezTo>
                  <a:cubicBezTo>
                    <a:pt x="57092" y="76068"/>
                    <a:pt x="56088" y="73991"/>
                    <a:pt x="55837" y="71731"/>
                  </a:cubicBezTo>
                  <a:cubicBezTo>
                    <a:pt x="55819" y="71604"/>
                    <a:pt x="55729" y="71564"/>
                    <a:pt x="55624" y="71564"/>
                  </a:cubicBezTo>
                  <a:cubicBezTo>
                    <a:pt x="55597" y="71564"/>
                    <a:pt x="55568" y="71566"/>
                    <a:pt x="55540" y="71571"/>
                  </a:cubicBezTo>
                  <a:cubicBezTo>
                    <a:pt x="54969" y="71662"/>
                    <a:pt x="54444" y="71799"/>
                    <a:pt x="53919" y="72005"/>
                  </a:cubicBezTo>
                  <a:cubicBezTo>
                    <a:pt x="52185" y="67440"/>
                    <a:pt x="49994" y="63012"/>
                    <a:pt x="49035" y="58196"/>
                  </a:cubicBezTo>
                  <a:cubicBezTo>
                    <a:pt x="49788" y="57671"/>
                    <a:pt x="50496" y="57100"/>
                    <a:pt x="51203" y="56484"/>
                  </a:cubicBezTo>
                  <a:cubicBezTo>
                    <a:pt x="59238" y="49316"/>
                    <a:pt x="62844" y="36854"/>
                    <a:pt x="59968" y="26491"/>
                  </a:cubicBezTo>
                  <a:cubicBezTo>
                    <a:pt x="59352" y="24209"/>
                    <a:pt x="58325" y="22086"/>
                    <a:pt x="56978" y="20214"/>
                  </a:cubicBezTo>
                  <a:cubicBezTo>
                    <a:pt x="60767" y="15398"/>
                    <a:pt x="65926" y="11997"/>
                    <a:pt x="70742" y="8277"/>
                  </a:cubicBezTo>
                  <a:cubicBezTo>
                    <a:pt x="71257" y="8728"/>
                    <a:pt x="71842" y="9054"/>
                    <a:pt x="72470" y="9054"/>
                  </a:cubicBezTo>
                  <a:cubicBezTo>
                    <a:pt x="72731" y="9054"/>
                    <a:pt x="73000" y="8998"/>
                    <a:pt x="73275" y="8870"/>
                  </a:cubicBezTo>
                  <a:cubicBezTo>
                    <a:pt x="75010" y="8117"/>
                    <a:pt x="75809" y="5195"/>
                    <a:pt x="76425" y="3620"/>
                  </a:cubicBezTo>
                  <a:cubicBezTo>
                    <a:pt x="76493" y="3462"/>
                    <a:pt x="75956" y="2296"/>
                    <a:pt x="75791" y="2296"/>
                  </a:cubicBezTo>
                  <a:cubicBezTo>
                    <a:pt x="75789" y="2296"/>
                    <a:pt x="75788" y="2296"/>
                    <a:pt x="75786" y="2296"/>
                  </a:cubicBezTo>
                  <a:cubicBezTo>
                    <a:pt x="73070" y="2411"/>
                    <a:pt x="70696" y="3917"/>
                    <a:pt x="68162" y="4762"/>
                  </a:cubicBezTo>
                  <a:cubicBezTo>
                    <a:pt x="68118" y="4784"/>
                    <a:pt x="68617" y="6088"/>
                    <a:pt x="68789" y="6088"/>
                  </a:cubicBezTo>
                  <a:cubicBezTo>
                    <a:pt x="68794" y="6088"/>
                    <a:pt x="68798" y="6087"/>
                    <a:pt x="68802" y="6085"/>
                  </a:cubicBezTo>
                  <a:cubicBezTo>
                    <a:pt x="68847" y="6085"/>
                    <a:pt x="68870" y="6063"/>
                    <a:pt x="68916" y="6063"/>
                  </a:cubicBezTo>
                  <a:cubicBezTo>
                    <a:pt x="68961" y="6177"/>
                    <a:pt x="69030" y="6291"/>
                    <a:pt x="69121" y="6405"/>
                  </a:cubicBezTo>
                  <a:cubicBezTo>
                    <a:pt x="69304" y="6656"/>
                    <a:pt x="69509" y="6953"/>
                    <a:pt x="69760" y="7250"/>
                  </a:cubicBezTo>
                  <a:cubicBezTo>
                    <a:pt x="64990" y="10947"/>
                    <a:pt x="59877" y="14303"/>
                    <a:pt x="56042" y="19005"/>
                  </a:cubicBezTo>
                  <a:cubicBezTo>
                    <a:pt x="54627" y="17338"/>
                    <a:pt x="52938" y="15900"/>
                    <a:pt x="50998" y="14759"/>
                  </a:cubicBezTo>
                  <a:cubicBezTo>
                    <a:pt x="48533" y="13321"/>
                    <a:pt x="45771" y="12522"/>
                    <a:pt x="42963" y="12066"/>
                  </a:cubicBezTo>
                  <a:cubicBezTo>
                    <a:pt x="40501" y="11666"/>
                    <a:pt x="37918" y="11401"/>
                    <a:pt x="35373" y="11401"/>
                  </a:cubicBezTo>
                  <a:cubicBezTo>
                    <a:pt x="34426" y="11401"/>
                    <a:pt x="33484" y="11437"/>
                    <a:pt x="32555" y="11518"/>
                  </a:cubicBezTo>
                  <a:cubicBezTo>
                    <a:pt x="30272" y="11723"/>
                    <a:pt x="28013" y="12294"/>
                    <a:pt x="25799" y="12887"/>
                  </a:cubicBezTo>
                  <a:cubicBezTo>
                    <a:pt x="25730" y="12910"/>
                    <a:pt x="25662" y="12933"/>
                    <a:pt x="25639" y="12956"/>
                  </a:cubicBezTo>
                  <a:cubicBezTo>
                    <a:pt x="21918" y="13641"/>
                    <a:pt x="18632" y="15307"/>
                    <a:pt x="16007" y="17681"/>
                  </a:cubicBezTo>
                  <a:cubicBezTo>
                    <a:pt x="14181" y="13458"/>
                    <a:pt x="10917" y="10011"/>
                    <a:pt x="7630" y="6793"/>
                  </a:cubicBezTo>
                  <a:cubicBezTo>
                    <a:pt x="8018" y="6291"/>
                    <a:pt x="8360" y="5789"/>
                    <a:pt x="8680" y="5355"/>
                  </a:cubicBezTo>
                  <a:cubicBezTo>
                    <a:pt x="8862" y="5241"/>
                    <a:pt x="8954" y="5035"/>
                    <a:pt x="8931" y="4784"/>
                  </a:cubicBezTo>
                  <a:cubicBezTo>
                    <a:pt x="8976" y="4716"/>
                    <a:pt x="8931" y="4647"/>
                    <a:pt x="8862" y="4579"/>
                  </a:cubicBezTo>
                  <a:cubicBezTo>
                    <a:pt x="8817" y="4488"/>
                    <a:pt x="8771" y="4396"/>
                    <a:pt x="8680" y="4305"/>
                  </a:cubicBezTo>
                  <a:cubicBezTo>
                    <a:pt x="6648" y="2388"/>
                    <a:pt x="3658" y="1110"/>
                    <a:pt x="1125" y="60"/>
                  </a:cubicBezTo>
                  <a:cubicBezTo>
                    <a:pt x="1028" y="19"/>
                    <a:pt x="930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3"/>
            <p:cNvSpPr/>
            <p:nvPr/>
          </p:nvSpPr>
          <p:spPr>
            <a:xfrm>
              <a:off x="3896075" y="2041650"/>
              <a:ext cx="256475" cy="106975"/>
            </a:xfrm>
            <a:custGeom>
              <a:rect b="b" l="l" r="r" t="t"/>
              <a:pathLst>
                <a:path extrusionOk="0" h="4279" w="10259">
                  <a:moveTo>
                    <a:pt x="1011" y="0"/>
                  </a:moveTo>
                  <a:cubicBezTo>
                    <a:pt x="884" y="0"/>
                    <a:pt x="758" y="2"/>
                    <a:pt x="631" y="5"/>
                  </a:cubicBezTo>
                  <a:cubicBezTo>
                    <a:pt x="1" y="28"/>
                    <a:pt x="103" y="827"/>
                    <a:pt x="676" y="827"/>
                  </a:cubicBezTo>
                  <a:cubicBezTo>
                    <a:pt x="684" y="827"/>
                    <a:pt x="692" y="827"/>
                    <a:pt x="700" y="827"/>
                  </a:cubicBezTo>
                  <a:cubicBezTo>
                    <a:pt x="754" y="826"/>
                    <a:pt x="808" y="826"/>
                    <a:pt x="862" y="826"/>
                  </a:cubicBezTo>
                  <a:cubicBezTo>
                    <a:pt x="2426" y="826"/>
                    <a:pt x="3946" y="1144"/>
                    <a:pt x="5402" y="1740"/>
                  </a:cubicBezTo>
                  <a:cubicBezTo>
                    <a:pt x="6931" y="2333"/>
                    <a:pt x="8141" y="3338"/>
                    <a:pt x="9510" y="4205"/>
                  </a:cubicBezTo>
                  <a:cubicBezTo>
                    <a:pt x="9592" y="4256"/>
                    <a:pt x="9677" y="4279"/>
                    <a:pt x="9757" y="4279"/>
                  </a:cubicBezTo>
                  <a:cubicBezTo>
                    <a:pt x="10036" y="4279"/>
                    <a:pt x="10258" y="4005"/>
                    <a:pt x="10081" y="3703"/>
                  </a:cubicBezTo>
                  <a:cubicBezTo>
                    <a:pt x="9670" y="2973"/>
                    <a:pt x="8940" y="2493"/>
                    <a:pt x="8255" y="2060"/>
                  </a:cubicBezTo>
                  <a:cubicBezTo>
                    <a:pt x="7525" y="1603"/>
                    <a:pt x="6726" y="1192"/>
                    <a:pt x="5927" y="895"/>
                  </a:cubicBezTo>
                  <a:cubicBezTo>
                    <a:pt x="4357" y="280"/>
                    <a:pt x="2670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3"/>
            <p:cNvSpPr/>
            <p:nvPr/>
          </p:nvSpPr>
          <p:spPr>
            <a:xfrm>
              <a:off x="3375050" y="3302875"/>
              <a:ext cx="379900" cy="127475"/>
            </a:xfrm>
            <a:custGeom>
              <a:rect b="b" l="l" r="r" t="t"/>
              <a:pathLst>
                <a:path extrusionOk="0" h="5099" w="15196">
                  <a:moveTo>
                    <a:pt x="654" y="0"/>
                  </a:moveTo>
                  <a:cubicBezTo>
                    <a:pt x="318" y="0"/>
                    <a:pt x="0" y="270"/>
                    <a:pt x="268" y="616"/>
                  </a:cubicBezTo>
                  <a:cubicBezTo>
                    <a:pt x="1751" y="2557"/>
                    <a:pt x="4148" y="3378"/>
                    <a:pt x="6408" y="3995"/>
                  </a:cubicBezTo>
                  <a:cubicBezTo>
                    <a:pt x="7663" y="4337"/>
                    <a:pt x="8964" y="4588"/>
                    <a:pt x="10242" y="4793"/>
                  </a:cubicBezTo>
                  <a:cubicBezTo>
                    <a:pt x="10904" y="4885"/>
                    <a:pt x="11566" y="4953"/>
                    <a:pt x="12251" y="4999"/>
                  </a:cubicBezTo>
                  <a:cubicBezTo>
                    <a:pt x="12686" y="5044"/>
                    <a:pt x="13160" y="5099"/>
                    <a:pt x="13622" y="5099"/>
                  </a:cubicBezTo>
                  <a:cubicBezTo>
                    <a:pt x="13863" y="5099"/>
                    <a:pt x="14101" y="5084"/>
                    <a:pt x="14328" y="5045"/>
                  </a:cubicBezTo>
                  <a:cubicBezTo>
                    <a:pt x="14716" y="4976"/>
                    <a:pt x="15195" y="4223"/>
                    <a:pt x="14602" y="4086"/>
                  </a:cubicBezTo>
                  <a:cubicBezTo>
                    <a:pt x="13917" y="3903"/>
                    <a:pt x="13141" y="3949"/>
                    <a:pt x="12434" y="3880"/>
                  </a:cubicBezTo>
                  <a:cubicBezTo>
                    <a:pt x="11772" y="3835"/>
                    <a:pt x="11110" y="3766"/>
                    <a:pt x="10448" y="3675"/>
                  </a:cubicBezTo>
                  <a:cubicBezTo>
                    <a:pt x="9169" y="3492"/>
                    <a:pt x="7868" y="3241"/>
                    <a:pt x="6613" y="2899"/>
                  </a:cubicBezTo>
                  <a:cubicBezTo>
                    <a:pt x="4650" y="2374"/>
                    <a:pt x="2436" y="1780"/>
                    <a:pt x="1067" y="183"/>
                  </a:cubicBezTo>
                  <a:cubicBezTo>
                    <a:pt x="960" y="55"/>
                    <a:pt x="80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8" name="Google Shape;2178;p53"/>
          <p:cNvGrpSpPr/>
          <p:nvPr/>
        </p:nvGrpSpPr>
        <p:grpSpPr>
          <a:xfrm>
            <a:off x="4064414" y="2104146"/>
            <a:ext cx="713225" cy="997825"/>
            <a:chOff x="4720775" y="1878300"/>
            <a:chExt cx="713225" cy="997825"/>
          </a:xfrm>
        </p:grpSpPr>
        <p:sp>
          <p:nvSpPr>
            <p:cNvPr id="2179" name="Google Shape;2179;p53"/>
            <p:cNvSpPr/>
            <p:nvPr/>
          </p:nvSpPr>
          <p:spPr>
            <a:xfrm>
              <a:off x="4843900" y="2242050"/>
              <a:ext cx="177475" cy="296000"/>
            </a:xfrm>
            <a:custGeom>
              <a:rect b="b" l="l" r="r" t="t"/>
              <a:pathLst>
                <a:path extrusionOk="0" h="11840" w="7099">
                  <a:moveTo>
                    <a:pt x="2175" y="0"/>
                  </a:moveTo>
                  <a:cubicBezTo>
                    <a:pt x="2165" y="0"/>
                    <a:pt x="2154" y="5"/>
                    <a:pt x="2148" y="17"/>
                  </a:cubicBezTo>
                  <a:cubicBezTo>
                    <a:pt x="1" y="4061"/>
                    <a:pt x="2321" y="10817"/>
                    <a:pt x="7070" y="11836"/>
                  </a:cubicBezTo>
                  <a:cubicBezTo>
                    <a:pt x="7073" y="11839"/>
                    <a:pt x="7076" y="11840"/>
                    <a:pt x="7079" y="11840"/>
                  </a:cubicBezTo>
                  <a:cubicBezTo>
                    <a:pt x="7090" y="11840"/>
                    <a:pt x="7098" y="11817"/>
                    <a:pt x="7085" y="11804"/>
                  </a:cubicBezTo>
                  <a:cubicBezTo>
                    <a:pt x="5001" y="10926"/>
                    <a:pt x="3418" y="9688"/>
                    <a:pt x="2383" y="7635"/>
                  </a:cubicBezTo>
                  <a:cubicBezTo>
                    <a:pt x="1270" y="5378"/>
                    <a:pt x="1004" y="2306"/>
                    <a:pt x="2195" y="33"/>
                  </a:cubicBezTo>
                  <a:cubicBezTo>
                    <a:pt x="2205" y="13"/>
                    <a:pt x="2191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3"/>
            <p:cNvSpPr/>
            <p:nvPr/>
          </p:nvSpPr>
          <p:spPr>
            <a:xfrm>
              <a:off x="4899150" y="2459775"/>
              <a:ext cx="98400" cy="90325"/>
            </a:xfrm>
            <a:custGeom>
              <a:rect b="b" l="l" r="r" t="t"/>
              <a:pathLst>
                <a:path extrusionOk="0" h="3613" w="3936">
                  <a:moveTo>
                    <a:pt x="12" y="0"/>
                  </a:moveTo>
                  <a:cubicBezTo>
                    <a:pt x="8" y="0"/>
                    <a:pt x="1" y="7"/>
                    <a:pt x="1" y="7"/>
                  </a:cubicBezTo>
                  <a:cubicBezTo>
                    <a:pt x="753" y="1716"/>
                    <a:pt x="2195" y="2970"/>
                    <a:pt x="3935" y="3612"/>
                  </a:cubicBezTo>
                  <a:cubicBezTo>
                    <a:pt x="2211" y="2923"/>
                    <a:pt x="879" y="1638"/>
                    <a:pt x="16" y="7"/>
                  </a:cubicBezTo>
                  <a:cubicBezTo>
                    <a:pt x="16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3"/>
            <p:cNvSpPr/>
            <p:nvPr/>
          </p:nvSpPr>
          <p:spPr>
            <a:xfrm>
              <a:off x="5086075" y="2127500"/>
              <a:ext cx="29025" cy="1025"/>
            </a:xfrm>
            <a:custGeom>
              <a:rect b="b" l="l" r="r" t="t"/>
              <a:pathLst>
                <a:path extrusionOk="0" h="41" w="1161">
                  <a:moveTo>
                    <a:pt x="819" y="0"/>
                  </a:moveTo>
                  <a:cubicBezTo>
                    <a:pt x="547" y="0"/>
                    <a:pt x="278" y="11"/>
                    <a:pt x="0" y="22"/>
                  </a:cubicBezTo>
                  <a:cubicBezTo>
                    <a:pt x="227" y="31"/>
                    <a:pt x="448" y="40"/>
                    <a:pt x="670" y="40"/>
                  </a:cubicBezTo>
                  <a:cubicBezTo>
                    <a:pt x="832" y="40"/>
                    <a:pt x="995" y="36"/>
                    <a:pt x="1160" y="22"/>
                  </a:cubicBezTo>
                  <a:cubicBezTo>
                    <a:pt x="1160" y="22"/>
                    <a:pt x="1160" y="7"/>
                    <a:pt x="1160" y="7"/>
                  </a:cubicBezTo>
                  <a:cubicBezTo>
                    <a:pt x="1046" y="2"/>
                    <a:pt x="932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3"/>
            <p:cNvSpPr/>
            <p:nvPr/>
          </p:nvSpPr>
          <p:spPr>
            <a:xfrm>
              <a:off x="5150775" y="2135325"/>
              <a:ext cx="164950" cy="228925"/>
            </a:xfrm>
            <a:custGeom>
              <a:rect b="b" l="l" r="r" t="t"/>
              <a:pathLst>
                <a:path extrusionOk="0" h="9157" w="6598">
                  <a:moveTo>
                    <a:pt x="4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9" y="2"/>
                    <a:pt x="6" y="0"/>
                    <a:pt x="4" y="0"/>
                  </a:cubicBezTo>
                  <a:close/>
                  <a:moveTo>
                    <a:pt x="14" y="7"/>
                  </a:moveTo>
                  <a:lnTo>
                    <a:pt x="14" y="7"/>
                  </a:lnTo>
                  <a:cubicBezTo>
                    <a:pt x="2068" y="274"/>
                    <a:pt x="3917" y="2076"/>
                    <a:pt x="4952" y="3785"/>
                  </a:cubicBezTo>
                  <a:cubicBezTo>
                    <a:pt x="5908" y="5383"/>
                    <a:pt x="6300" y="7296"/>
                    <a:pt x="6300" y="9145"/>
                  </a:cubicBezTo>
                  <a:cubicBezTo>
                    <a:pt x="6300" y="9153"/>
                    <a:pt x="6304" y="9157"/>
                    <a:pt x="6308" y="9157"/>
                  </a:cubicBezTo>
                  <a:cubicBezTo>
                    <a:pt x="6312" y="9157"/>
                    <a:pt x="6315" y="9153"/>
                    <a:pt x="6315" y="9145"/>
                  </a:cubicBezTo>
                  <a:cubicBezTo>
                    <a:pt x="6598" y="7029"/>
                    <a:pt x="5908" y="5007"/>
                    <a:pt x="4701" y="3267"/>
                  </a:cubicBezTo>
                  <a:cubicBezTo>
                    <a:pt x="3651" y="1763"/>
                    <a:pt x="1927" y="164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3"/>
            <p:cNvSpPr/>
            <p:nvPr/>
          </p:nvSpPr>
          <p:spPr>
            <a:xfrm>
              <a:off x="5303550" y="2380425"/>
              <a:ext cx="3550" cy="16075"/>
            </a:xfrm>
            <a:custGeom>
              <a:rect b="b" l="l" r="r" t="t"/>
              <a:pathLst>
                <a:path extrusionOk="0" h="643" w="142">
                  <a:moveTo>
                    <a:pt x="142" y="0"/>
                  </a:moveTo>
                  <a:lnTo>
                    <a:pt x="142" y="0"/>
                  </a:lnTo>
                  <a:cubicBezTo>
                    <a:pt x="95" y="220"/>
                    <a:pt x="48" y="423"/>
                    <a:pt x="1" y="642"/>
                  </a:cubicBezTo>
                  <a:cubicBezTo>
                    <a:pt x="48" y="439"/>
                    <a:pt x="95" y="22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3"/>
            <p:cNvSpPr/>
            <p:nvPr/>
          </p:nvSpPr>
          <p:spPr>
            <a:xfrm>
              <a:off x="5175850" y="2455075"/>
              <a:ext cx="103050" cy="84225"/>
            </a:xfrm>
            <a:custGeom>
              <a:rect b="b" l="l" r="r" t="t"/>
              <a:pathLst>
                <a:path extrusionOk="0" h="3369" w="4122">
                  <a:moveTo>
                    <a:pt x="4110" y="0"/>
                  </a:moveTo>
                  <a:cubicBezTo>
                    <a:pt x="4107" y="0"/>
                    <a:pt x="4106" y="2"/>
                    <a:pt x="4106" y="7"/>
                  </a:cubicBezTo>
                  <a:cubicBezTo>
                    <a:pt x="3573" y="822"/>
                    <a:pt x="3071" y="1747"/>
                    <a:pt x="2225" y="2264"/>
                  </a:cubicBezTo>
                  <a:cubicBezTo>
                    <a:pt x="1535" y="2703"/>
                    <a:pt x="751" y="3017"/>
                    <a:pt x="15" y="3346"/>
                  </a:cubicBezTo>
                  <a:cubicBezTo>
                    <a:pt x="3" y="3357"/>
                    <a:pt x="0" y="3368"/>
                    <a:pt x="5" y="3368"/>
                  </a:cubicBezTo>
                  <a:cubicBezTo>
                    <a:pt x="7" y="3368"/>
                    <a:pt x="10" y="3366"/>
                    <a:pt x="15" y="3362"/>
                  </a:cubicBezTo>
                  <a:cubicBezTo>
                    <a:pt x="892" y="3079"/>
                    <a:pt x="1848" y="2703"/>
                    <a:pt x="2601" y="2139"/>
                  </a:cubicBezTo>
                  <a:cubicBezTo>
                    <a:pt x="3275" y="1622"/>
                    <a:pt x="3667" y="713"/>
                    <a:pt x="4121" y="7"/>
                  </a:cubicBezTo>
                  <a:cubicBezTo>
                    <a:pt x="4121" y="7"/>
                    <a:pt x="4114" y="0"/>
                    <a:pt x="4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3"/>
            <p:cNvSpPr/>
            <p:nvPr/>
          </p:nvSpPr>
          <p:spPr>
            <a:xfrm>
              <a:off x="4973600" y="2592800"/>
              <a:ext cx="5925" cy="62325"/>
            </a:xfrm>
            <a:custGeom>
              <a:rect b="b" l="l" r="r" t="t"/>
              <a:pathLst>
                <a:path extrusionOk="0" h="2493" w="237">
                  <a:moveTo>
                    <a:pt x="1" y="0"/>
                  </a:moveTo>
                  <a:lnTo>
                    <a:pt x="1" y="0"/>
                  </a:lnTo>
                  <a:cubicBezTo>
                    <a:pt x="126" y="831"/>
                    <a:pt x="189" y="1661"/>
                    <a:pt x="205" y="2492"/>
                  </a:cubicBezTo>
                  <a:cubicBezTo>
                    <a:pt x="236" y="1646"/>
                    <a:pt x="173" y="83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3"/>
            <p:cNvSpPr/>
            <p:nvPr/>
          </p:nvSpPr>
          <p:spPr>
            <a:xfrm>
              <a:off x="4985750" y="2626475"/>
              <a:ext cx="7475" cy="45975"/>
            </a:xfrm>
            <a:custGeom>
              <a:rect b="b" l="l" r="r" t="t"/>
              <a:pathLst>
                <a:path extrusionOk="0" h="1839" w="299">
                  <a:moveTo>
                    <a:pt x="1" y="1"/>
                  </a:moveTo>
                  <a:lnTo>
                    <a:pt x="1" y="1"/>
                  </a:lnTo>
                  <a:cubicBezTo>
                    <a:pt x="32" y="597"/>
                    <a:pt x="1" y="1239"/>
                    <a:pt x="189" y="1804"/>
                  </a:cubicBezTo>
                  <a:cubicBezTo>
                    <a:pt x="197" y="1827"/>
                    <a:pt x="216" y="1839"/>
                    <a:pt x="234" y="1839"/>
                  </a:cubicBezTo>
                  <a:cubicBezTo>
                    <a:pt x="252" y="1839"/>
                    <a:pt x="267" y="1827"/>
                    <a:pt x="267" y="1804"/>
                  </a:cubicBezTo>
                  <a:cubicBezTo>
                    <a:pt x="299" y="1208"/>
                    <a:pt x="111" y="5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3"/>
            <p:cNvSpPr/>
            <p:nvPr/>
          </p:nvSpPr>
          <p:spPr>
            <a:xfrm>
              <a:off x="5159350" y="2568050"/>
              <a:ext cx="28275" cy="98725"/>
            </a:xfrm>
            <a:custGeom>
              <a:rect b="b" l="l" r="r" t="t"/>
              <a:pathLst>
                <a:path extrusionOk="0" h="3949" w="1131">
                  <a:moveTo>
                    <a:pt x="1029" y="1"/>
                  </a:moveTo>
                  <a:cubicBezTo>
                    <a:pt x="1008" y="1"/>
                    <a:pt x="986" y="10"/>
                    <a:pt x="972" y="34"/>
                  </a:cubicBezTo>
                  <a:cubicBezTo>
                    <a:pt x="330" y="1272"/>
                    <a:pt x="16" y="2542"/>
                    <a:pt x="1" y="3937"/>
                  </a:cubicBezTo>
                  <a:cubicBezTo>
                    <a:pt x="1" y="3945"/>
                    <a:pt x="4" y="3949"/>
                    <a:pt x="8" y="3949"/>
                  </a:cubicBezTo>
                  <a:cubicBezTo>
                    <a:pt x="12" y="3949"/>
                    <a:pt x="16" y="3945"/>
                    <a:pt x="16" y="3937"/>
                  </a:cubicBezTo>
                  <a:cubicBezTo>
                    <a:pt x="79" y="2589"/>
                    <a:pt x="471" y="1288"/>
                    <a:pt x="1098" y="97"/>
                  </a:cubicBezTo>
                  <a:cubicBezTo>
                    <a:pt x="1131" y="53"/>
                    <a:pt x="1079" y="1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3"/>
            <p:cNvSpPr/>
            <p:nvPr/>
          </p:nvSpPr>
          <p:spPr>
            <a:xfrm>
              <a:off x="5167975" y="2618750"/>
              <a:ext cx="7475" cy="54300"/>
            </a:xfrm>
            <a:custGeom>
              <a:rect b="b" l="l" r="r" t="t"/>
              <a:pathLst>
                <a:path extrusionOk="0" h="2172" w="299">
                  <a:moveTo>
                    <a:pt x="290" y="0"/>
                  </a:moveTo>
                  <a:cubicBezTo>
                    <a:pt x="286" y="0"/>
                    <a:pt x="283" y="4"/>
                    <a:pt x="283" y="12"/>
                  </a:cubicBezTo>
                  <a:cubicBezTo>
                    <a:pt x="141" y="702"/>
                    <a:pt x="0" y="1454"/>
                    <a:pt x="79" y="2160"/>
                  </a:cubicBezTo>
                  <a:cubicBezTo>
                    <a:pt x="79" y="2167"/>
                    <a:pt x="83" y="2171"/>
                    <a:pt x="87" y="2171"/>
                  </a:cubicBezTo>
                  <a:cubicBezTo>
                    <a:pt x="90" y="2171"/>
                    <a:pt x="94" y="2167"/>
                    <a:pt x="94" y="2160"/>
                  </a:cubicBezTo>
                  <a:cubicBezTo>
                    <a:pt x="220" y="1454"/>
                    <a:pt x="204" y="718"/>
                    <a:pt x="298" y="12"/>
                  </a:cubicBezTo>
                  <a:cubicBezTo>
                    <a:pt x="298" y="4"/>
                    <a:pt x="29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3"/>
            <p:cNvSpPr/>
            <p:nvPr/>
          </p:nvSpPr>
          <p:spPr>
            <a:xfrm>
              <a:off x="5146425" y="2618400"/>
              <a:ext cx="7075" cy="47200"/>
            </a:xfrm>
            <a:custGeom>
              <a:rect b="b" l="l" r="r" t="t"/>
              <a:pathLst>
                <a:path extrusionOk="0" h="1888" w="283">
                  <a:moveTo>
                    <a:pt x="260" y="0"/>
                  </a:moveTo>
                  <a:cubicBezTo>
                    <a:pt x="251" y="0"/>
                    <a:pt x="242" y="4"/>
                    <a:pt x="235" y="11"/>
                  </a:cubicBezTo>
                  <a:cubicBezTo>
                    <a:pt x="141" y="622"/>
                    <a:pt x="0" y="1249"/>
                    <a:pt x="0" y="1876"/>
                  </a:cubicBezTo>
                  <a:cubicBezTo>
                    <a:pt x="0" y="1884"/>
                    <a:pt x="8" y="1888"/>
                    <a:pt x="18" y="1888"/>
                  </a:cubicBezTo>
                  <a:cubicBezTo>
                    <a:pt x="28" y="1888"/>
                    <a:pt x="39" y="1884"/>
                    <a:pt x="47" y="1876"/>
                  </a:cubicBezTo>
                  <a:cubicBezTo>
                    <a:pt x="188" y="1280"/>
                    <a:pt x="220" y="637"/>
                    <a:pt x="282" y="26"/>
                  </a:cubicBezTo>
                  <a:cubicBezTo>
                    <a:pt x="282" y="8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3"/>
            <p:cNvSpPr/>
            <p:nvPr/>
          </p:nvSpPr>
          <p:spPr>
            <a:xfrm>
              <a:off x="4923850" y="2168800"/>
              <a:ext cx="42350" cy="38200"/>
            </a:xfrm>
            <a:custGeom>
              <a:rect b="b" l="l" r="r" t="t"/>
              <a:pathLst>
                <a:path extrusionOk="0" h="1528" w="1694">
                  <a:moveTo>
                    <a:pt x="1693" y="0"/>
                  </a:moveTo>
                  <a:cubicBezTo>
                    <a:pt x="1050" y="439"/>
                    <a:pt x="486" y="925"/>
                    <a:pt x="0" y="1521"/>
                  </a:cubicBezTo>
                  <a:cubicBezTo>
                    <a:pt x="0" y="1521"/>
                    <a:pt x="0" y="1528"/>
                    <a:pt x="5" y="1528"/>
                  </a:cubicBezTo>
                  <a:cubicBezTo>
                    <a:pt x="7" y="1528"/>
                    <a:pt x="11" y="1526"/>
                    <a:pt x="16" y="1521"/>
                  </a:cubicBezTo>
                  <a:cubicBezTo>
                    <a:pt x="518" y="972"/>
                    <a:pt x="1082" y="455"/>
                    <a:pt x="1693" y="16"/>
                  </a:cubicBezTo>
                  <a:cubicBezTo>
                    <a:pt x="1693" y="16"/>
                    <a:pt x="1693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3"/>
            <p:cNvSpPr/>
            <p:nvPr/>
          </p:nvSpPr>
          <p:spPr>
            <a:xfrm>
              <a:off x="5024150" y="2138625"/>
              <a:ext cx="15325" cy="3950"/>
            </a:xfrm>
            <a:custGeom>
              <a:rect b="b" l="l" r="r" t="t"/>
              <a:pathLst>
                <a:path extrusionOk="0" h="158" w="613">
                  <a:moveTo>
                    <a:pt x="581" y="0"/>
                  </a:moveTo>
                  <a:cubicBezTo>
                    <a:pt x="393" y="32"/>
                    <a:pt x="205" y="79"/>
                    <a:pt x="32" y="110"/>
                  </a:cubicBezTo>
                  <a:cubicBezTo>
                    <a:pt x="1" y="126"/>
                    <a:pt x="17" y="157"/>
                    <a:pt x="32" y="157"/>
                  </a:cubicBezTo>
                  <a:cubicBezTo>
                    <a:pt x="220" y="110"/>
                    <a:pt x="408" y="79"/>
                    <a:pt x="581" y="47"/>
                  </a:cubicBezTo>
                  <a:cubicBezTo>
                    <a:pt x="612" y="32"/>
                    <a:pt x="597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3"/>
            <p:cNvSpPr/>
            <p:nvPr/>
          </p:nvSpPr>
          <p:spPr>
            <a:xfrm>
              <a:off x="5243200" y="2206425"/>
              <a:ext cx="63900" cy="242975"/>
            </a:xfrm>
            <a:custGeom>
              <a:rect b="b" l="l" r="r" t="t"/>
              <a:pathLst>
                <a:path extrusionOk="0" h="9719" w="2556">
                  <a:moveTo>
                    <a:pt x="17" y="0"/>
                  </a:moveTo>
                  <a:cubicBezTo>
                    <a:pt x="17" y="0"/>
                    <a:pt x="1" y="0"/>
                    <a:pt x="17" y="16"/>
                  </a:cubicBezTo>
                  <a:cubicBezTo>
                    <a:pt x="1960" y="3025"/>
                    <a:pt x="2336" y="6333"/>
                    <a:pt x="1051" y="9703"/>
                  </a:cubicBezTo>
                  <a:cubicBezTo>
                    <a:pt x="1051" y="9718"/>
                    <a:pt x="1067" y="9718"/>
                    <a:pt x="1082" y="9718"/>
                  </a:cubicBezTo>
                  <a:cubicBezTo>
                    <a:pt x="2556" y="6709"/>
                    <a:pt x="2117" y="2633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3"/>
            <p:cNvSpPr/>
            <p:nvPr/>
          </p:nvSpPr>
          <p:spPr>
            <a:xfrm>
              <a:off x="5048075" y="2541450"/>
              <a:ext cx="92875" cy="6700"/>
            </a:xfrm>
            <a:custGeom>
              <a:rect b="b" l="l" r="r" t="t"/>
              <a:pathLst>
                <a:path extrusionOk="0" h="268" w="3715">
                  <a:moveTo>
                    <a:pt x="3683" y="1"/>
                  </a:moveTo>
                  <a:cubicBezTo>
                    <a:pt x="2938" y="95"/>
                    <a:pt x="2215" y="144"/>
                    <a:pt x="1483" y="144"/>
                  </a:cubicBezTo>
                  <a:cubicBezTo>
                    <a:pt x="1001" y="144"/>
                    <a:pt x="514" y="123"/>
                    <a:pt x="16" y="79"/>
                  </a:cubicBezTo>
                  <a:cubicBezTo>
                    <a:pt x="0" y="79"/>
                    <a:pt x="0" y="95"/>
                    <a:pt x="16" y="95"/>
                  </a:cubicBezTo>
                  <a:cubicBezTo>
                    <a:pt x="692" y="166"/>
                    <a:pt x="1408" y="267"/>
                    <a:pt x="2116" y="267"/>
                  </a:cubicBezTo>
                  <a:cubicBezTo>
                    <a:pt x="2656" y="267"/>
                    <a:pt x="3191" y="208"/>
                    <a:pt x="3699" y="32"/>
                  </a:cubicBezTo>
                  <a:cubicBezTo>
                    <a:pt x="3715" y="32"/>
                    <a:pt x="371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3"/>
            <p:cNvSpPr/>
            <p:nvPr/>
          </p:nvSpPr>
          <p:spPr>
            <a:xfrm>
              <a:off x="5021800" y="2552025"/>
              <a:ext cx="83900" cy="10450"/>
            </a:xfrm>
            <a:custGeom>
              <a:rect b="b" l="l" r="r" t="t"/>
              <a:pathLst>
                <a:path extrusionOk="0" h="418" w="3356">
                  <a:moveTo>
                    <a:pt x="32" y="1"/>
                  </a:moveTo>
                  <a:cubicBezTo>
                    <a:pt x="17" y="1"/>
                    <a:pt x="1" y="32"/>
                    <a:pt x="32" y="32"/>
                  </a:cubicBezTo>
                  <a:cubicBezTo>
                    <a:pt x="833" y="256"/>
                    <a:pt x="1670" y="418"/>
                    <a:pt x="2502" y="418"/>
                  </a:cubicBezTo>
                  <a:cubicBezTo>
                    <a:pt x="2777" y="418"/>
                    <a:pt x="3051" y="400"/>
                    <a:pt x="3324" y="361"/>
                  </a:cubicBezTo>
                  <a:cubicBezTo>
                    <a:pt x="3355" y="361"/>
                    <a:pt x="3355" y="314"/>
                    <a:pt x="3324" y="314"/>
                  </a:cubicBezTo>
                  <a:cubicBezTo>
                    <a:pt x="2211" y="252"/>
                    <a:pt x="1129" y="236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4916000" y="2195750"/>
              <a:ext cx="29750" cy="36325"/>
            </a:xfrm>
            <a:custGeom>
              <a:rect b="b" l="l" r="r" t="t"/>
              <a:pathLst>
                <a:path extrusionOk="0" h="1453" w="1190">
                  <a:moveTo>
                    <a:pt x="1152" y="1"/>
                  </a:moveTo>
                  <a:cubicBezTo>
                    <a:pt x="1150" y="1"/>
                    <a:pt x="1147" y="2"/>
                    <a:pt x="1145" y="4"/>
                  </a:cubicBezTo>
                  <a:cubicBezTo>
                    <a:pt x="628" y="380"/>
                    <a:pt x="252" y="850"/>
                    <a:pt x="1" y="1430"/>
                  </a:cubicBezTo>
                  <a:cubicBezTo>
                    <a:pt x="1" y="1441"/>
                    <a:pt x="9" y="1452"/>
                    <a:pt x="13" y="1452"/>
                  </a:cubicBezTo>
                  <a:cubicBezTo>
                    <a:pt x="15" y="1452"/>
                    <a:pt x="16" y="1451"/>
                    <a:pt x="16" y="1446"/>
                  </a:cubicBezTo>
                  <a:cubicBezTo>
                    <a:pt x="330" y="913"/>
                    <a:pt x="722" y="443"/>
                    <a:pt x="1176" y="51"/>
                  </a:cubicBezTo>
                  <a:cubicBezTo>
                    <a:pt x="1190" y="37"/>
                    <a:pt x="1169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4885450" y="2272975"/>
              <a:ext cx="14900" cy="120375"/>
            </a:xfrm>
            <a:custGeom>
              <a:rect b="b" l="l" r="r" t="t"/>
              <a:pathLst>
                <a:path extrusionOk="0" h="4815" w="596">
                  <a:moveTo>
                    <a:pt x="519" y="0"/>
                  </a:moveTo>
                  <a:cubicBezTo>
                    <a:pt x="510" y="0"/>
                    <a:pt x="502" y="5"/>
                    <a:pt x="502" y="18"/>
                  </a:cubicBezTo>
                  <a:cubicBezTo>
                    <a:pt x="298" y="1680"/>
                    <a:pt x="0" y="3185"/>
                    <a:pt x="564" y="4815"/>
                  </a:cubicBezTo>
                  <a:cubicBezTo>
                    <a:pt x="580" y="4815"/>
                    <a:pt x="596" y="4815"/>
                    <a:pt x="596" y="4799"/>
                  </a:cubicBezTo>
                  <a:cubicBezTo>
                    <a:pt x="110" y="3294"/>
                    <a:pt x="251" y="1570"/>
                    <a:pt x="533" y="18"/>
                  </a:cubicBezTo>
                  <a:cubicBezTo>
                    <a:pt x="542" y="9"/>
                    <a:pt x="53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4863500" y="2326425"/>
              <a:ext cx="23925" cy="105675"/>
            </a:xfrm>
            <a:custGeom>
              <a:rect b="b" l="l" r="r" t="t"/>
              <a:pathLst>
                <a:path extrusionOk="0" h="4227" w="957">
                  <a:moveTo>
                    <a:pt x="196" y="0"/>
                  </a:moveTo>
                  <a:cubicBezTo>
                    <a:pt x="192" y="0"/>
                    <a:pt x="189" y="4"/>
                    <a:pt x="189" y="12"/>
                  </a:cubicBezTo>
                  <a:cubicBezTo>
                    <a:pt x="0" y="1391"/>
                    <a:pt x="173" y="2990"/>
                    <a:pt x="910" y="4213"/>
                  </a:cubicBezTo>
                  <a:cubicBezTo>
                    <a:pt x="914" y="4223"/>
                    <a:pt x="921" y="4226"/>
                    <a:pt x="927" y="4226"/>
                  </a:cubicBezTo>
                  <a:cubicBezTo>
                    <a:pt x="942" y="4226"/>
                    <a:pt x="957" y="4208"/>
                    <a:pt x="957" y="4197"/>
                  </a:cubicBezTo>
                  <a:cubicBezTo>
                    <a:pt x="439" y="2786"/>
                    <a:pt x="110" y="1533"/>
                    <a:pt x="204" y="12"/>
                  </a:cubicBezTo>
                  <a:cubicBezTo>
                    <a:pt x="204" y="4"/>
                    <a:pt x="20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5285125" y="2412625"/>
              <a:ext cx="15700" cy="38100"/>
            </a:xfrm>
            <a:custGeom>
              <a:rect b="b" l="l" r="r" t="t"/>
              <a:pathLst>
                <a:path extrusionOk="0" h="1524" w="628">
                  <a:moveTo>
                    <a:pt x="618" y="1"/>
                  </a:moveTo>
                  <a:cubicBezTo>
                    <a:pt x="612" y="1"/>
                    <a:pt x="604" y="5"/>
                    <a:pt x="597" y="12"/>
                  </a:cubicBezTo>
                  <a:cubicBezTo>
                    <a:pt x="409" y="514"/>
                    <a:pt x="189" y="1000"/>
                    <a:pt x="1" y="1502"/>
                  </a:cubicBezTo>
                  <a:cubicBezTo>
                    <a:pt x="1" y="1513"/>
                    <a:pt x="17" y="1524"/>
                    <a:pt x="31" y="1524"/>
                  </a:cubicBezTo>
                  <a:cubicBezTo>
                    <a:pt x="37" y="1524"/>
                    <a:pt x="43" y="1522"/>
                    <a:pt x="48" y="1517"/>
                  </a:cubicBezTo>
                  <a:cubicBezTo>
                    <a:pt x="330" y="1063"/>
                    <a:pt x="518" y="545"/>
                    <a:pt x="628" y="12"/>
                  </a:cubicBezTo>
                  <a:cubicBezTo>
                    <a:pt x="628" y="5"/>
                    <a:pt x="624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4978450" y="2716825"/>
              <a:ext cx="175825" cy="25875"/>
            </a:xfrm>
            <a:custGeom>
              <a:rect b="b" l="l" r="r" t="t"/>
              <a:pathLst>
                <a:path extrusionOk="0" h="1035" w="7033">
                  <a:moveTo>
                    <a:pt x="7" y="1"/>
                  </a:moveTo>
                  <a:lnTo>
                    <a:pt x="7" y="1"/>
                  </a:lnTo>
                  <a:cubicBezTo>
                    <a:pt x="4" y="1"/>
                    <a:pt x="0" y="8"/>
                    <a:pt x="11" y="8"/>
                  </a:cubicBezTo>
                  <a:cubicBezTo>
                    <a:pt x="11" y="3"/>
                    <a:pt x="9" y="1"/>
                    <a:pt x="7" y="1"/>
                  </a:cubicBezTo>
                  <a:close/>
                  <a:moveTo>
                    <a:pt x="11" y="8"/>
                  </a:moveTo>
                  <a:cubicBezTo>
                    <a:pt x="324" y="337"/>
                    <a:pt x="700" y="650"/>
                    <a:pt x="1139" y="791"/>
                  </a:cubicBezTo>
                  <a:cubicBezTo>
                    <a:pt x="873" y="744"/>
                    <a:pt x="606" y="697"/>
                    <a:pt x="356" y="619"/>
                  </a:cubicBezTo>
                  <a:cubicBezTo>
                    <a:pt x="350" y="617"/>
                    <a:pt x="346" y="617"/>
                    <a:pt x="341" y="617"/>
                  </a:cubicBezTo>
                  <a:cubicBezTo>
                    <a:pt x="306" y="617"/>
                    <a:pt x="296" y="668"/>
                    <a:pt x="324" y="682"/>
                  </a:cubicBezTo>
                  <a:cubicBezTo>
                    <a:pt x="874" y="987"/>
                    <a:pt x="1584" y="1035"/>
                    <a:pt x="2271" y="1035"/>
                  </a:cubicBezTo>
                  <a:cubicBezTo>
                    <a:pt x="2579" y="1035"/>
                    <a:pt x="2883" y="1025"/>
                    <a:pt x="3166" y="1025"/>
                  </a:cubicBezTo>
                  <a:cubicBezTo>
                    <a:pt x="3223" y="1025"/>
                    <a:pt x="3279" y="1026"/>
                    <a:pt x="3334" y="1027"/>
                  </a:cubicBezTo>
                  <a:cubicBezTo>
                    <a:pt x="3456" y="1028"/>
                    <a:pt x="3578" y="1029"/>
                    <a:pt x="3701" y="1029"/>
                  </a:cubicBezTo>
                  <a:cubicBezTo>
                    <a:pt x="4832" y="1029"/>
                    <a:pt x="5956" y="949"/>
                    <a:pt x="7017" y="525"/>
                  </a:cubicBezTo>
                  <a:cubicBezTo>
                    <a:pt x="7033" y="525"/>
                    <a:pt x="7033" y="509"/>
                    <a:pt x="7017" y="509"/>
                  </a:cubicBezTo>
                  <a:cubicBezTo>
                    <a:pt x="5857" y="697"/>
                    <a:pt x="4697" y="854"/>
                    <a:pt x="3522" y="870"/>
                  </a:cubicBezTo>
                  <a:cubicBezTo>
                    <a:pt x="3283" y="870"/>
                    <a:pt x="3043" y="872"/>
                    <a:pt x="2800" y="872"/>
                  </a:cubicBezTo>
                  <a:cubicBezTo>
                    <a:pt x="2437" y="872"/>
                    <a:pt x="2070" y="867"/>
                    <a:pt x="1703" y="838"/>
                  </a:cubicBezTo>
                  <a:cubicBezTo>
                    <a:pt x="1703" y="838"/>
                    <a:pt x="1703" y="823"/>
                    <a:pt x="1688" y="823"/>
                  </a:cubicBezTo>
                  <a:cubicBezTo>
                    <a:pt x="1092" y="619"/>
                    <a:pt x="481" y="462"/>
                    <a:pt x="11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4992425" y="2800075"/>
              <a:ext cx="176750" cy="13525"/>
            </a:xfrm>
            <a:custGeom>
              <a:rect b="b" l="l" r="r" t="t"/>
              <a:pathLst>
                <a:path extrusionOk="0" h="541" w="7070">
                  <a:moveTo>
                    <a:pt x="7022" y="1"/>
                  </a:moveTo>
                  <a:cubicBezTo>
                    <a:pt x="5862" y="126"/>
                    <a:pt x="4750" y="361"/>
                    <a:pt x="3590" y="361"/>
                  </a:cubicBezTo>
                  <a:cubicBezTo>
                    <a:pt x="2521" y="347"/>
                    <a:pt x="1465" y="151"/>
                    <a:pt x="410" y="151"/>
                  </a:cubicBezTo>
                  <a:cubicBezTo>
                    <a:pt x="305" y="151"/>
                    <a:pt x="199" y="153"/>
                    <a:pt x="94" y="157"/>
                  </a:cubicBezTo>
                  <a:cubicBezTo>
                    <a:pt x="16" y="173"/>
                    <a:pt x="0" y="267"/>
                    <a:pt x="79" y="283"/>
                  </a:cubicBezTo>
                  <a:cubicBezTo>
                    <a:pt x="985" y="500"/>
                    <a:pt x="1965" y="541"/>
                    <a:pt x="2919" y="541"/>
                  </a:cubicBezTo>
                  <a:cubicBezTo>
                    <a:pt x="3203" y="541"/>
                    <a:pt x="3485" y="537"/>
                    <a:pt x="3762" y="534"/>
                  </a:cubicBezTo>
                  <a:cubicBezTo>
                    <a:pt x="4828" y="518"/>
                    <a:pt x="6051" y="487"/>
                    <a:pt x="7038" y="63"/>
                  </a:cubicBezTo>
                  <a:cubicBezTo>
                    <a:pt x="7069" y="48"/>
                    <a:pt x="7054" y="1"/>
                    <a:pt x="7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4986625" y="2764425"/>
              <a:ext cx="182425" cy="16175"/>
            </a:xfrm>
            <a:custGeom>
              <a:rect b="b" l="l" r="r" t="t"/>
              <a:pathLst>
                <a:path extrusionOk="0" h="647" w="7297">
                  <a:moveTo>
                    <a:pt x="7129" y="0"/>
                  </a:moveTo>
                  <a:cubicBezTo>
                    <a:pt x="5969" y="0"/>
                    <a:pt x="4809" y="251"/>
                    <a:pt x="3634" y="282"/>
                  </a:cubicBezTo>
                  <a:cubicBezTo>
                    <a:pt x="3414" y="290"/>
                    <a:pt x="3195" y="293"/>
                    <a:pt x="2975" y="293"/>
                  </a:cubicBezTo>
                  <a:cubicBezTo>
                    <a:pt x="2317" y="293"/>
                    <a:pt x="1659" y="267"/>
                    <a:pt x="1000" y="267"/>
                  </a:cubicBezTo>
                  <a:cubicBezTo>
                    <a:pt x="671" y="220"/>
                    <a:pt x="342" y="173"/>
                    <a:pt x="29" y="94"/>
                  </a:cubicBezTo>
                  <a:cubicBezTo>
                    <a:pt x="25" y="91"/>
                    <a:pt x="22" y="90"/>
                    <a:pt x="19" y="90"/>
                  </a:cubicBezTo>
                  <a:cubicBezTo>
                    <a:pt x="8" y="90"/>
                    <a:pt x="0" y="110"/>
                    <a:pt x="13" y="110"/>
                  </a:cubicBezTo>
                  <a:cubicBezTo>
                    <a:pt x="107" y="173"/>
                    <a:pt x="217" y="235"/>
                    <a:pt x="326" y="282"/>
                  </a:cubicBezTo>
                  <a:lnTo>
                    <a:pt x="138" y="282"/>
                  </a:lnTo>
                  <a:cubicBezTo>
                    <a:pt x="107" y="282"/>
                    <a:pt x="91" y="314"/>
                    <a:pt x="123" y="330"/>
                  </a:cubicBezTo>
                  <a:cubicBezTo>
                    <a:pt x="1120" y="589"/>
                    <a:pt x="2153" y="646"/>
                    <a:pt x="3181" y="646"/>
                  </a:cubicBezTo>
                  <a:cubicBezTo>
                    <a:pt x="3332" y="646"/>
                    <a:pt x="3483" y="645"/>
                    <a:pt x="3634" y="643"/>
                  </a:cubicBezTo>
                  <a:cubicBezTo>
                    <a:pt x="4778" y="627"/>
                    <a:pt x="6079" y="627"/>
                    <a:pt x="7176" y="251"/>
                  </a:cubicBezTo>
                  <a:cubicBezTo>
                    <a:pt x="7239" y="235"/>
                    <a:pt x="7254" y="173"/>
                    <a:pt x="7254" y="126"/>
                  </a:cubicBezTo>
                  <a:cubicBezTo>
                    <a:pt x="7296" y="98"/>
                    <a:pt x="7288" y="45"/>
                    <a:pt x="7242" y="45"/>
                  </a:cubicBezTo>
                  <a:cubicBezTo>
                    <a:pt x="7236" y="45"/>
                    <a:pt x="7230" y="46"/>
                    <a:pt x="7223" y="47"/>
                  </a:cubicBezTo>
                  <a:cubicBezTo>
                    <a:pt x="7207" y="16"/>
                    <a:pt x="7176" y="0"/>
                    <a:pt x="7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5169925" y="2733950"/>
              <a:ext cx="16100" cy="23825"/>
            </a:xfrm>
            <a:custGeom>
              <a:rect b="b" l="l" r="r" t="t"/>
              <a:pathLst>
                <a:path extrusionOk="0" h="953" w="644">
                  <a:moveTo>
                    <a:pt x="542" y="1"/>
                  </a:moveTo>
                  <a:cubicBezTo>
                    <a:pt x="534" y="1"/>
                    <a:pt x="526" y="5"/>
                    <a:pt x="518" y="12"/>
                  </a:cubicBezTo>
                  <a:cubicBezTo>
                    <a:pt x="424" y="153"/>
                    <a:pt x="408" y="342"/>
                    <a:pt x="330" y="483"/>
                  </a:cubicBezTo>
                  <a:cubicBezTo>
                    <a:pt x="236" y="655"/>
                    <a:pt x="142" y="827"/>
                    <a:pt x="1" y="953"/>
                  </a:cubicBezTo>
                  <a:cubicBezTo>
                    <a:pt x="252" y="749"/>
                    <a:pt x="643" y="389"/>
                    <a:pt x="565" y="12"/>
                  </a:cubicBezTo>
                  <a:cubicBezTo>
                    <a:pt x="557" y="5"/>
                    <a:pt x="54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4834900" y="2108800"/>
              <a:ext cx="512950" cy="767325"/>
            </a:xfrm>
            <a:custGeom>
              <a:rect b="b" l="l" r="r" t="t"/>
              <a:pathLst>
                <a:path extrusionOk="0" h="30693" w="20518">
                  <a:moveTo>
                    <a:pt x="17681" y="3670"/>
                  </a:moveTo>
                  <a:lnTo>
                    <a:pt x="17681" y="3670"/>
                  </a:lnTo>
                  <a:cubicBezTo>
                    <a:pt x="18527" y="4673"/>
                    <a:pt x="19154" y="5911"/>
                    <a:pt x="19483" y="7353"/>
                  </a:cubicBezTo>
                  <a:cubicBezTo>
                    <a:pt x="19671" y="8216"/>
                    <a:pt x="19734" y="9031"/>
                    <a:pt x="19703" y="9814"/>
                  </a:cubicBezTo>
                  <a:cubicBezTo>
                    <a:pt x="19703" y="9391"/>
                    <a:pt x="19671" y="8952"/>
                    <a:pt x="19609" y="8529"/>
                  </a:cubicBezTo>
                  <a:cubicBezTo>
                    <a:pt x="19389" y="6805"/>
                    <a:pt x="18715" y="5096"/>
                    <a:pt x="17681" y="3670"/>
                  </a:cubicBezTo>
                  <a:close/>
                  <a:moveTo>
                    <a:pt x="13527" y="23216"/>
                  </a:moveTo>
                  <a:lnTo>
                    <a:pt x="13527" y="23216"/>
                  </a:lnTo>
                  <a:cubicBezTo>
                    <a:pt x="13214" y="23425"/>
                    <a:pt x="12722" y="23474"/>
                    <a:pt x="12242" y="23474"/>
                  </a:cubicBezTo>
                  <a:cubicBezTo>
                    <a:pt x="11857" y="23474"/>
                    <a:pt x="11479" y="23442"/>
                    <a:pt x="11207" y="23435"/>
                  </a:cubicBezTo>
                  <a:cubicBezTo>
                    <a:pt x="11975" y="23404"/>
                    <a:pt x="12759" y="23326"/>
                    <a:pt x="13527" y="23216"/>
                  </a:cubicBezTo>
                  <a:close/>
                  <a:moveTo>
                    <a:pt x="5471" y="23247"/>
                  </a:moveTo>
                  <a:cubicBezTo>
                    <a:pt x="5891" y="23847"/>
                    <a:pt x="7280" y="23931"/>
                    <a:pt x="8370" y="23931"/>
                  </a:cubicBezTo>
                  <a:cubicBezTo>
                    <a:pt x="8795" y="23931"/>
                    <a:pt x="9175" y="23918"/>
                    <a:pt x="9435" y="23918"/>
                  </a:cubicBezTo>
                  <a:cubicBezTo>
                    <a:pt x="9501" y="23918"/>
                    <a:pt x="9559" y="23919"/>
                    <a:pt x="9609" y="23921"/>
                  </a:cubicBezTo>
                  <a:cubicBezTo>
                    <a:pt x="10382" y="23942"/>
                    <a:pt x="11220" y="24028"/>
                    <a:pt x="12031" y="24028"/>
                  </a:cubicBezTo>
                  <a:cubicBezTo>
                    <a:pt x="12419" y="24028"/>
                    <a:pt x="12801" y="24008"/>
                    <a:pt x="13167" y="23953"/>
                  </a:cubicBezTo>
                  <a:cubicBezTo>
                    <a:pt x="13370" y="23921"/>
                    <a:pt x="13558" y="23874"/>
                    <a:pt x="13700" y="23780"/>
                  </a:cubicBezTo>
                  <a:lnTo>
                    <a:pt x="13700" y="23780"/>
                  </a:lnTo>
                  <a:cubicBezTo>
                    <a:pt x="13480" y="24172"/>
                    <a:pt x="13308" y="24470"/>
                    <a:pt x="12822" y="24611"/>
                  </a:cubicBezTo>
                  <a:cubicBezTo>
                    <a:pt x="12446" y="24721"/>
                    <a:pt x="12069" y="24736"/>
                    <a:pt x="11693" y="24815"/>
                  </a:cubicBezTo>
                  <a:cubicBezTo>
                    <a:pt x="12336" y="24768"/>
                    <a:pt x="13841" y="24674"/>
                    <a:pt x="13778" y="23733"/>
                  </a:cubicBezTo>
                  <a:cubicBezTo>
                    <a:pt x="13841" y="23686"/>
                    <a:pt x="13888" y="23639"/>
                    <a:pt x="13919" y="23576"/>
                  </a:cubicBezTo>
                  <a:lnTo>
                    <a:pt x="13919" y="23576"/>
                  </a:lnTo>
                  <a:cubicBezTo>
                    <a:pt x="13982" y="23843"/>
                    <a:pt x="13997" y="24109"/>
                    <a:pt x="13856" y="24376"/>
                  </a:cubicBezTo>
                  <a:cubicBezTo>
                    <a:pt x="13809" y="24438"/>
                    <a:pt x="13778" y="24486"/>
                    <a:pt x="13731" y="24548"/>
                  </a:cubicBezTo>
                  <a:cubicBezTo>
                    <a:pt x="13715" y="24548"/>
                    <a:pt x="13715" y="24564"/>
                    <a:pt x="13715" y="24564"/>
                  </a:cubicBezTo>
                  <a:cubicBezTo>
                    <a:pt x="13653" y="24627"/>
                    <a:pt x="13606" y="24674"/>
                    <a:pt x="13543" y="24705"/>
                  </a:cubicBezTo>
                  <a:cubicBezTo>
                    <a:pt x="13433" y="24768"/>
                    <a:pt x="13355" y="24752"/>
                    <a:pt x="13308" y="24862"/>
                  </a:cubicBezTo>
                  <a:cubicBezTo>
                    <a:pt x="13292" y="24877"/>
                    <a:pt x="13292" y="24893"/>
                    <a:pt x="13308" y="24893"/>
                  </a:cubicBezTo>
                  <a:cubicBezTo>
                    <a:pt x="13355" y="24953"/>
                    <a:pt x="13412" y="24978"/>
                    <a:pt x="13473" y="24978"/>
                  </a:cubicBezTo>
                  <a:cubicBezTo>
                    <a:pt x="13634" y="24978"/>
                    <a:pt x="13825" y="24806"/>
                    <a:pt x="13950" y="24658"/>
                  </a:cubicBezTo>
                  <a:cubicBezTo>
                    <a:pt x="13966" y="24815"/>
                    <a:pt x="14029" y="24971"/>
                    <a:pt x="14029" y="25128"/>
                  </a:cubicBezTo>
                  <a:cubicBezTo>
                    <a:pt x="14029" y="25395"/>
                    <a:pt x="13966" y="25630"/>
                    <a:pt x="13856" y="25865"/>
                  </a:cubicBezTo>
                  <a:cubicBezTo>
                    <a:pt x="13762" y="25990"/>
                    <a:pt x="13653" y="26100"/>
                    <a:pt x="13558" y="26241"/>
                  </a:cubicBezTo>
                  <a:cubicBezTo>
                    <a:pt x="13543" y="26272"/>
                    <a:pt x="13574" y="26304"/>
                    <a:pt x="13606" y="26304"/>
                  </a:cubicBezTo>
                  <a:cubicBezTo>
                    <a:pt x="13653" y="26288"/>
                    <a:pt x="13700" y="26272"/>
                    <a:pt x="13747" y="26257"/>
                  </a:cubicBezTo>
                  <a:cubicBezTo>
                    <a:pt x="13764" y="26274"/>
                    <a:pt x="13790" y="26286"/>
                    <a:pt x="13816" y="26286"/>
                  </a:cubicBezTo>
                  <a:cubicBezTo>
                    <a:pt x="13837" y="26286"/>
                    <a:pt x="13858" y="26278"/>
                    <a:pt x="13872" y="26257"/>
                  </a:cubicBezTo>
                  <a:cubicBezTo>
                    <a:pt x="13903" y="26225"/>
                    <a:pt x="13935" y="26178"/>
                    <a:pt x="13966" y="26131"/>
                  </a:cubicBezTo>
                  <a:cubicBezTo>
                    <a:pt x="13966" y="26194"/>
                    <a:pt x="13966" y="26241"/>
                    <a:pt x="13966" y="26288"/>
                  </a:cubicBezTo>
                  <a:cubicBezTo>
                    <a:pt x="13386" y="27542"/>
                    <a:pt x="11975" y="27464"/>
                    <a:pt x="10768" y="27573"/>
                  </a:cubicBezTo>
                  <a:cubicBezTo>
                    <a:pt x="10737" y="27573"/>
                    <a:pt x="10737" y="27636"/>
                    <a:pt x="10768" y="27636"/>
                  </a:cubicBezTo>
                  <a:cubicBezTo>
                    <a:pt x="10861" y="27637"/>
                    <a:pt x="10958" y="27638"/>
                    <a:pt x="11057" y="27638"/>
                  </a:cubicBezTo>
                  <a:cubicBezTo>
                    <a:pt x="12095" y="27638"/>
                    <a:pt x="13421" y="27528"/>
                    <a:pt x="13950" y="26555"/>
                  </a:cubicBezTo>
                  <a:lnTo>
                    <a:pt x="13950" y="26555"/>
                  </a:lnTo>
                  <a:cubicBezTo>
                    <a:pt x="13856" y="26915"/>
                    <a:pt x="13653" y="27181"/>
                    <a:pt x="13464" y="27495"/>
                  </a:cubicBezTo>
                  <a:cubicBezTo>
                    <a:pt x="13412" y="27574"/>
                    <a:pt x="13491" y="27663"/>
                    <a:pt x="13573" y="27663"/>
                  </a:cubicBezTo>
                  <a:cubicBezTo>
                    <a:pt x="13589" y="27663"/>
                    <a:pt x="13606" y="27659"/>
                    <a:pt x="13621" y="27652"/>
                  </a:cubicBezTo>
                  <a:cubicBezTo>
                    <a:pt x="13653" y="27636"/>
                    <a:pt x="13668" y="27605"/>
                    <a:pt x="13700" y="27589"/>
                  </a:cubicBezTo>
                  <a:cubicBezTo>
                    <a:pt x="13903" y="27526"/>
                    <a:pt x="14060" y="27385"/>
                    <a:pt x="14185" y="27197"/>
                  </a:cubicBezTo>
                  <a:lnTo>
                    <a:pt x="14185" y="27197"/>
                  </a:lnTo>
                  <a:cubicBezTo>
                    <a:pt x="14232" y="27495"/>
                    <a:pt x="14232" y="27808"/>
                    <a:pt x="14091" y="28091"/>
                  </a:cubicBezTo>
                  <a:cubicBezTo>
                    <a:pt x="13903" y="28467"/>
                    <a:pt x="13496" y="28639"/>
                    <a:pt x="13167" y="28874"/>
                  </a:cubicBezTo>
                  <a:cubicBezTo>
                    <a:pt x="13125" y="28902"/>
                    <a:pt x="13145" y="28955"/>
                    <a:pt x="13183" y="28955"/>
                  </a:cubicBezTo>
                  <a:cubicBezTo>
                    <a:pt x="13188" y="28955"/>
                    <a:pt x="13193" y="28954"/>
                    <a:pt x="13198" y="28953"/>
                  </a:cubicBezTo>
                  <a:cubicBezTo>
                    <a:pt x="13402" y="28921"/>
                    <a:pt x="13606" y="28859"/>
                    <a:pt x="13778" y="28765"/>
                  </a:cubicBezTo>
                  <a:lnTo>
                    <a:pt x="13778" y="28765"/>
                  </a:lnTo>
                  <a:cubicBezTo>
                    <a:pt x="13198" y="29188"/>
                    <a:pt x="12132" y="29141"/>
                    <a:pt x="11552" y="29188"/>
                  </a:cubicBezTo>
                  <a:cubicBezTo>
                    <a:pt x="10878" y="29250"/>
                    <a:pt x="10204" y="29282"/>
                    <a:pt x="9530" y="29282"/>
                  </a:cubicBezTo>
                  <a:cubicBezTo>
                    <a:pt x="9439" y="29283"/>
                    <a:pt x="9349" y="29284"/>
                    <a:pt x="9259" y="29284"/>
                  </a:cubicBezTo>
                  <a:cubicBezTo>
                    <a:pt x="8264" y="29284"/>
                    <a:pt x="7329" y="29204"/>
                    <a:pt x="6380" y="29031"/>
                  </a:cubicBezTo>
                  <a:cubicBezTo>
                    <a:pt x="6317" y="29000"/>
                    <a:pt x="6254" y="28984"/>
                    <a:pt x="6192" y="28953"/>
                  </a:cubicBezTo>
                  <a:cubicBezTo>
                    <a:pt x="6082" y="28890"/>
                    <a:pt x="5972" y="28827"/>
                    <a:pt x="5862" y="28765"/>
                  </a:cubicBezTo>
                  <a:cubicBezTo>
                    <a:pt x="5800" y="28702"/>
                    <a:pt x="5518" y="28561"/>
                    <a:pt x="5502" y="28451"/>
                  </a:cubicBezTo>
                  <a:cubicBezTo>
                    <a:pt x="5489" y="28426"/>
                    <a:pt x="5466" y="28400"/>
                    <a:pt x="5432" y="28400"/>
                  </a:cubicBezTo>
                  <a:cubicBezTo>
                    <a:pt x="5425" y="28400"/>
                    <a:pt x="5416" y="28401"/>
                    <a:pt x="5408" y="28404"/>
                  </a:cubicBezTo>
                  <a:cubicBezTo>
                    <a:pt x="5408" y="28373"/>
                    <a:pt x="5392" y="28357"/>
                    <a:pt x="5376" y="28326"/>
                  </a:cubicBezTo>
                  <a:cubicBezTo>
                    <a:pt x="5267" y="27981"/>
                    <a:pt x="5345" y="27652"/>
                    <a:pt x="5329" y="27307"/>
                  </a:cubicBezTo>
                  <a:lnTo>
                    <a:pt x="5329" y="27307"/>
                  </a:lnTo>
                  <a:cubicBezTo>
                    <a:pt x="5504" y="27510"/>
                    <a:pt x="5745" y="27686"/>
                    <a:pt x="5992" y="27686"/>
                  </a:cubicBezTo>
                  <a:cubicBezTo>
                    <a:pt x="6011" y="27686"/>
                    <a:pt x="6031" y="27685"/>
                    <a:pt x="6050" y="27683"/>
                  </a:cubicBezTo>
                  <a:cubicBezTo>
                    <a:pt x="6050" y="27683"/>
                    <a:pt x="6050" y="27667"/>
                    <a:pt x="6066" y="27667"/>
                  </a:cubicBezTo>
                  <a:lnTo>
                    <a:pt x="6160" y="27667"/>
                  </a:lnTo>
                  <a:cubicBezTo>
                    <a:pt x="6192" y="27667"/>
                    <a:pt x="6223" y="27636"/>
                    <a:pt x="6207" y="27589"/>
                  </a:cubicBezTo>
                  <a:cubicBezTo>
                    <a:pt x="6035" y="27276"/>
                    <a:pt x="5612" y="27213"/>
                    <a:pt x="5424" y="26884"/>
                  </a:cubicBezTo>
                  <a:cubicBezTo>
                    <a:pt x="5267" y="26586"/>
                    <a:pt x="5345" y="26304"/>
                    <a:pt x="5345" y="26006"/>
                  </a:cubicBezTo>
                  <a:lnTo>
                    <a:pt x="5345" y="26006"/>
                  </a:lnTo>
                  <a:cubicBezTo>
                    <a:pt x="5439" y="26116"/>
                    <a:pt x="5549" y="26210"/>
                    <a:pt x="5674" y="26257"/>
                  </a:cubicBezTo>
                  <a:cubicBezTo>
                    <a:pt x="5690" y="26257"/>
                    <a:pt x="5706" y="26241"/>
                    <a:pt x="5721" y="26225"/>
                  </a:cubicBezTo>
                  <a:cubicBezTo>
                    <a:pt x="5737" y="26241"/>
                    <a:pt x="5753" y="26257"/>
                    <a:pt x="5784" y="26257"/>
                  </a:cubicBezTo>
                  <a:cubicBezTo>
                    <a:pt x="5800" y="26257"/>
                    <a:pt x="5831" y="26241"/>
                    <a:pt x="5815" y="26210"/>
                  </a:cubicBezTo>
                  <a:cubicBezTo>
                    <a:pt x="5753" y="25896"/>
                    <a:pt x="5424" y="25692"/>
                    <a:pt x="5298" y="25363"/>
                  </a:cubicBezTo>
                  <a:cubicBezTo>
                    <a:pt x="5204" y="25112"/>
                    <a:pt x="5204" y="24893"/>
                    <a:pt x="5235" y="24674"/>
                  </a:cubicBezTo>
                  <a:lnTo>
                    <a:pt x="5235" y="24674"/>
                  </a:lnTo>
                  <a:cubicBezTo>
                    <a:pt x="5345" y="25003"/>
                    <a:pt x="5518" y="25442"/>
                    <a:pt x="5862" y="25473"/>
                  </a:cubicBezTo>
                  <a:cubicBezTo>
                    <a:pt x="5894" y="25473"/>
                    <a:pt x="5941" y="25442"/>
                    <a:pt x="5941" y="25410"/>
                  </a:cubicBezTo>
                  <a:cubicBezTo>
                    <a:pt x="5972" y="25222"/>
                    <a:pt x="5878" y="25034"/>
                    <a:pt x="5753" y="24846"/>
                  </a:cubicBezTo>
                  <a:cubicBezTo>
                    <a:pt x="5721" y="24611"/>
                    <a:pt x="5612" y="24391"/>
                    <a:pt x="5486" y="24188"/>
                  </a:cubicBezTo>
                  <a:cubicBezTo>
                    <a:pt x="5424" y="23874"/>
                    <a:pt x="5424" y="23576"/>
                    <a:pt x="5439" y="23263"/>
                  </a:cubicBezTo>
                  <a:cubicBezTo>
                    <a:pt x="5455" y="23263"/>
                    <a:pt x="5455" y="23247"/>
                    <a:pt x="5455" y="23247"/>
                  </a:cubicBezTo>
                  <a:close/>
                  <a:moveTo>
                    <a:pt x="6756" y="29595"/>
                  </a:moveTo>
                  <a:lnTo>
                    <a:pt x="6756" y="29595"/>
                  </a:lnTo>
                  <a:cubicBezTo>
                    <a:pt x="7445" y="30003"/>
                    <a:pt x="8527" y="29956"/>
                    <a:pt x="9295" y="29972"/>
                  </a:cubicBezTo>
                  <a:cubicBezTo>
                    <a:pt x="9453" y="29976"/>
                    <a:pt x="9610" y="29978"/>
                    <a:pt x="9767" y="29978"/>
                  </a:cubicBezTo>
                  <a:cubicBezTo>
                    <a:pt x="10781" y="29978"/>
                    <a:pt x="11786" y="29896"/>
                    <a:pt x="12790" y="29815"/>
                  </a:cubicBezTo>
                  <a:cubicBezTo>
                    <a:pt x="12822" y="29815"/>
                    <a:pt x="12853" y="29799"/>
                    <a:pt x="12869" y="29799"/>
                  </a:cubicBezTo>
                  <a:cubicBezTo>
                    <a:pt x="12391" y="30254"/>
                    <a:pt x="11457" y="30340"/>
                    <a:pt x="10697" y="30340"/>
                  </a:cubicBezTo>
                  <a:cubicBezTo>
                    <a:pt x="10384" y="30340"/>
                    <a:pt x="10101" y="30325"/>
                    <a:pt x="9891" y="30316"/>
                  </a:cubicBezTo>
                  <a:cubicBezTo>
                    <a:pt x="9232" y="30301"/>
                    <a:pt x="7195" y="30379"/>
                    <a:pt x="6756" y="29595"/>
                  </a:cubicBezTo>
                  <a:close/>
                  <a:moveTo>
                    <a:pt x="10058" y="0"/>
                  </a:moveTo>
                  <a:cubicBezTo>
                    <a:pt x="9708" y="0"/>
                    <a:pt x="9359" y="17"/>
                    <a:pt x="9013" y="49"/>
                  </a:cubicBezTo>
                  <a:cubicBezTo>
                    <a:pt x="8888" y="65"/>
                    <a:pt x="8825" y="269"/>
                    <a:pt x="8982" y="300"/>
                  </a:cubicBezTo>
                  <a:cubicBezTo>
                    <a:pt x="10141" y="519"/>
                    <a:pt x="11333" y="472"/>
                    <a:pt x="12493" y="739"/>
                  </a:cubicBezTo>
                  <a:cubicBezTo>
                    <a:pt x="13715" y="1021"/>
                    <a:pt x="14844" y="1570"/>
                    <a:pt x="15784" y="2385"/>
                  </a:cubicBezTo>
                  <a:cubicBezTo>
                    <a:pt x="17477" y="3842"/>
                    <a:pt x="18590" y="5943"/>
                    <a:pt x="18966" y="8137"/>
                  </a:cubicBezTo>
                  <a:cubicBezTo>
                    <a:pt x="19389" y="10551"/>
                    <a:pt x="18950" y="13122"/>
                    <a:pt x="17414" y="15065"/>
                  </a:cubicBezTo>
                  <a:cubicBezTo>
                    <a:pt x="17273" y="15253"/>
                    <a:pt x="17132" y="15410"/>
                    <a:pt x="16975" y="15582"/>
                  </a:cubicBezTo>
                  <a:cubicBezTo>
                    <a:pt x="16192" y="16319"/>
                    <a:pt x="15267" y="16946"/>
                    <a:pt x="14232" y="17448"/>
                  </a:cubicBezTo>
                  <a:cubicBezTo>
                    <a:pt x="13606" y="17651"/>
                    <a:pt x="12979" y="17761"/>
                    <a:pt x="12367" y="18028"/>
                  </a:cubicBezTo>
                  <a:cubicBezTo>
                    <a:pt x="12210" y="18106"/>
                    <a:pt x="12242" y="18373"/>
                    <a:pt x="12414" y="18404"/>
                  </a:cubicBezTo>
                  <a:cubicBezTo>
                    <a:pt x="12574" y="18431"/>
                    <a:pt x="12737" y="18443"/>
                    <a:pt x="12901" y="18443"/>
                  </a:cubicBezTo>
                  <a:cubicBezTo>
                    <a:pt x="13316" y="18443"/>
                    <a:pt x="13743" y="18362"/>
                    <a:pt x="14170" y="18216"/>
                  </a:cubicBezTo>
                  <a:cubicBezTo>
                    <a:pt x="14201" y="18263"/>
                    <a:pt x="14232" y="18325"/>
                    <a:pt x="14264" y="18388"/>
                  </a:cubicBezTo>
                  <a:cubicBezTo>
                    <a:pt x="14311" y="18529"/>
                    <a:pt x="14311" y="18702"/>
                    <a:pt x="14311" y="18874"/>
                  </a:cubicBezTo>
                  <a:cubicBezTo>
                    <a:pt x="14295" y="18999"/>
                    <a:pt x="14280" y="19125"/>
                    <a:pt x="14295" y="19235"/>
                  </a:cubicBezTo>
                  <a:cubicBezTo>
                    <a:pt x="14060" y="20175"/>
                    <a:pt x="13997" y="21178"/>
                    <a:pt x="13982" y="22119"/>
                  </a:cubicBezTo>
                  <a:cubicBezTo>
                    <a:pt x="13888" y="22401"/>
                    <a:pt x="13825" y="22699"/>
                    <a:pt x="13527" y="22887"/>
                  </a:cubicBezTo>
                  <a:cubicBezTo>
                    <a:pt x="13511" y="22887"/>
                    <a:pt x="13496" y="22902"/>
                    <a:pt x="13480" y="22902"/>
                  </a:cubicBezTo>
                  <a:cubicBezTo>
                    <a:pt x="12148" y="23090"/>
                    <a:pt x="10815" y="23232"/>
                    <a:pt x="9467" y="23247"/>
                  </a:cubicBezTo>
                  <a:cubicBezTo>
                    <a:pt x="9418" y="23248"/>
                    <a:pt x="9368" y="23248"/>
                    <a:pt x="9319" y="23248"/>
                  </a:cubicBezTo>
                  <a:cubicBezTo>
                    <a:pt x="8224" y="23248"/>
                    <a:pt x="7129" y="23090"/>
                    <a:pt x="6035" y="23075"/>
                  </a:cubicBezTo>
                  <a:cubicBezTo>
                    <a:pt x="5894" y="23028"/>
                    <a:pt x="5737" y="22996"/>
                    <a:pt x="5580" y="22949"/>
                  </a:cubicBezTo>
                  <a:cubicBezTo>
                    <a:pt x="5565" y="22934"/>
                    <a:pt x="5549" y="22918"/>
                    <a:pt x="5533" y="22887"/>
                  </a:cubicBezTo>
                  <a:cubicBezTo>
                    <a:pt x="5518" y="22871"/>
                    <a:pt x="5518" y="22824"/>
                    <a:pt x="5502" y="22793"/>
                  </a:cubicBezTo>
                  <a:cubicBezTo>
                    <a:pt x="5627" y="21868"/>
                    <a:pt x="5455" y="20786"/>
                    <a:pt x="5345" y="19877"/>
                  </a:cubicBezTo>
                  <a:cubicBezTo>
                    <a:pt x="5251" y="19203"/>
                    <a:pt x="5157" y="18482"/>
                    <a:pt x="4875" y="17855"/>
                  </a:cubicBezTo>
                  <a:lnTo>
                    <a:pt x="4875" y="17855"/>
                  </a:lnTo>
                  <a:cubicBezTo>
                    <a:pt x="5063" y="17949"/>
                    <a:pt x="5251" y="18028"/>
                    <a:pt x="5439" y="18059"/>
                  </a:cubicBezTo>
                  <a:cubicBezTo>
                    <a:pt x="5460" y="18065"/>
                    <a:pt x="5480" y="18067"/>
                    <a:pt x="5499" y="18067"/>
                  </a:cubicBezTo>
                  <a:cubicBezTo>
                    <a:pt x="5694" y="18067"/>
                    <a:pt x="5781" y="17797"/>
                    <a:pt x="5596" y="17683"/>
                  </a:cubicBezTo>
                  <a:cubicBezTo>
                    <a:pt x="4154" y="16727"/>
                    <a:pt x="2900" y="15347"/>
                    <a:pt x="2007" y="13780"/>
                  </a:cubicBezTo>
                  <a:cubicBezTo>
                    <a:pt x="1176" y="12103"/>
                    <a:pt x="768" y="10253"/>
                    <a:pt x="1035" y="8216"/>
                  </a:cubicBezTo>
                  <a:cubicBezTo>
                    <a:pt x="1474" y="4955"/>
                    <a:pt x="4185" y="1789"/>
                    <a:pt x="7398" y="708"/>
                  </a:cubicBezTo>
                  <a:cubicBezTo>
                    <a:pt x="7696" y="629"/>
                    <a:pt x="7994" y="551"/>
                    <a:pt x="8292" y="504"/>
                  </a:cubicBezTo>
                  <a:cubicBezTo>
                    <a:pt x="8323" y="488"/>
                    <a:pt x="8355" y="472"/>
                    <a:pt x="8370" y="457"/>
                  </a:cubicBezTo>
                  <a:cubicBezTo>
                    <a:pt x="8417" y="441"/>
                    <a:pt x="8464" y="425"/>
                    <a:pt x="8511" y="425"/>
                  </a:cubicBezTo>
                  <a:cubicBezTo>
                    <a:pt x="8652" y="394"/>
                    <a:pt x="8621" y="175"/>
                    <a:pt x="8480" y="175"/>
                  </a:cubicBezTo>
                  <a:cubicBezTo>
                    <a:pt x="8446" y="173"/>
                    <a:pt x="8411" y="173"/>
                    <a:pt x="8377" y="173"/>
                  </a:cubicBezTo>
                  <a:cubicBezTo>
                    <a:pt x="7941" y="173"/>
                    <a:pt x="7506" y="263"/>
                    <a:pt x="7085" y="394"/>
                  </a:cubicBezTo>
                  <a:cubicBezTo>
                    <a:pt x="3621" y="1162"/>
                    <a:pt x="831" y="4250"/>
                    <a:pt x="298" y="7745"/>
                  </a:cubicBezTo>
                  <a:cubicBezTo>
                    <a:pt x="0" y="9752"/>
                    <a:pt x="376" y="11805"/>
                    <a:pt x="1364" y="13576"/>
                  </a:cubicBezTo>
                  <a:cubicBezTo>
                    <a:pt x="2007" y="14736"/>
                    <a:pt x="3010" y="16539"/>
                    <a:pt x="4279" y="17495"/>
                  </a:cubicBezTo>
                  <a:cubicBezTo>
                    <a:pt x="4342" y="17604"/>
                    <a:pt x="4389" y="17730"/>
                    <a:pt x="4452" y="17855"/>
                  </a:cubicBezTo>
                  <a:cubicBezTo>
                    <a:pt x="4593" y="18639"/>
                    <a:pt x="4812" y="19423"/>
                    <a:pt x="4875" y="20253"/>
                  </a:cubicBezTo>
                  <a:cubicBezTo>
                    <a:pt x="4953" y="21100"/>
                    <a:pt x="4875" y="22040"/>
                    <a:pt x="5094" y="22871"/>
                  </a:cubicBezTo>
                  <a:cubicBezTo>
                    <a:pt x="5000" y="23106"/>
                    <a:pt x="4953" y="23341"/>
                    <a:pt x="4985" y="23592"/>
                  </a:cubicBezTo>
                  <a:cubicBezTo>
                    <a:pt x="5000" y="23796"/>
                    <a:pt x="5032" y="23984"/>
                    <a:pt x="5094" y="24172"/>
                  </a:cubicBezTo>
                  <a:cubicBezTo>
                    <a:pt x="4875" y="24438"/>
                    <a:pt x="4891" y="24924"/>
                    <a:pt x="4953" y="25222"/>
                  </a:cubicBezTo>
                  <a:cubicBezTo>
                    <a:pt x="5000" y="25410"/>
                    <a:pt x="5063" y="25598"/>
                    <a:pt x="5157" y="25786"/>
                  </a:cubicBezTo>
                  <a:cubicBezTo>
                    <a:pt x="4859" y="25990"/>
                    <a:pt x="4969" y="26649"/>
                    <a:pt x="5094" y="26931"/>
                  </a:cubicBezTo>
                  <a:cubicBezTo>
                    <a:pt x="5126" y="26993"/>
                    <a:pt x="5157" y="27056"/>
                    <a:pt x="5204" y="27119"/>
                  </a:cubicBezTo>
                  <a:cubicBezTo>
                    <a:pt x="4985" y="27558"/>
                    <a:pt x="5000" y="28232"/>
                    <a:pt x="5251" y="28655"/>
                  </a:cubicBezTo>
                  <a:cubicBezTo>
                    <a:pt x="5376" y="28859"/>
                    <a:pt x="5627" y="29094"/>
                    <a:pt x="5894" y="29141"/>
                  </a:cubicBezTo>
                  <a:cubicBezTo>
                    <a:pt x="6066" y="29282"/>
                    <a:pt x="6270" y="29360"/>
                    <a:pt x="6474" y="29423"/>
                  </a:cubicBezTo>
                  <a:cubicBezTo>
                    <a:pt x="6646" y="30693"/>
                    <a:pt x="8997" y="30551"/>
                    <a:pt x="9891" y="30598"/>
                  </a:cubicBezTo>
                  <a:cubicBezTo>
                    <a:pt x="10062" y="30605"/>
                    <a:pt x="10305" y="30614"/>
                    <a:pt x="10584" y="30614"/>
                  </a:cubicBezTo>
                  <a:cubicBezTo>
                    <a:pt x="11679" y="30614"/>
                    <a:pt x="13323" y="30466"/>
                    <a:pt x="13323" y="29392"/>
                  </a:cubicBezTo>
                  <a:cubicBezTo>
                    <a:pt x="13919" y="29219"/>
                    <a:pt x="14358" y="28890"/>
                    <a:pt x="14295" y="28247"/>
                  </a:cubicBezTo>
                  <a:cubicBezTo>
                    <a:pt x="14311" y="28200"/>
                    <a:pt x="14342" y="28169"/>
                    <a:pt x="14358" y="28138"/>
                  </a:cubicBezTo>
                  <a:cubicBezTo>
                    <a:pt x="14499" y="27777"/>
                    <a:pt x="14515" y="27354"/>
                    <a:pt x="14280" y="27040"/>
                  </a:cubicBezTo>
                  <a:cubicBezTo>
                    <a:pt x="14530" y="26586"/>
                    <a:pt x="14562" y="25990"/>
                    <a:pt x="14311" y="25598"/>
                  </a:cubicBezTo>
                  <a:cubicBezTo>
                    <a:pt x="14483" y="25144"/>
                    <a:pt x="14468" y="24595"/>
                    <a:pt x="14217" y="24266"/>
                  </a:cubicBezTo>
                  <a:cubicBezTo>
                    <a:pt x="14264" y="24203"/>
                    <a:pt x="14311" y="24125"/>
                    <a:pt x="14327" y="24031"/>
                  </a:cubicBezTo>
                  <a:cubicBezTo>
                    <a:pt x="14358" y="23921"/>
                    <a:pt x="14358" y="23796"/>
                    <a:pt x="14342" y="23686"/>
                  </a:cubicBezTo>
                  <a:cubicBezTo>
                    <a:pt x="14358" y="23529"/>
                    <a:pt x="14358" y="23373"/>
                    <a:pt x="14342" y="23247"/>
                  </a:cubicBezTo>
                  <a:cubicBezTo>
                    <a:pt x="14342" y="23216"/>
                    <a:pt x="14327" y="23169"/>
                    <a:pt x="14311" y="23138"/>
                  </a:cubicBezTo>
                  <a:cubicBezTo>
                    <a:pt x="14311" y="23122"/>
                    <a:pt x="14327" y="23090"/>
                    <a:pt x="14327" y="23059"/>
                  </a:cubicBezTo>
                  <a:cubicBezTo>
                    <a:pt x="14295" y="22009"/>
                    <a:pt x="14327" y="20959"/>
                    <a:pt x="14515" y="19924"/>
                  </a:cubicBezTo>
                  <a:cubicBezTo>
                    <a:pt x="14656" y="19125"/>
                    <a:pt x="14938" y="18420"/>
                    <a:pt x="15267" y="17699"/>
                  </a:cubicBezTo>
                  <a:cubicBezTo>
                    <a:pt x="16301" y="17103"/>
                    <a:pt x="17242" y="16225"/>
                    <a:pt x="17822" y="15488"/>
                  </a:cubicBezTo>
                  <a:cubicBezTo>
                    <a:pt x="17947" y="15332"/>
                    <a:pt x="18057" y="15191"/>
                    <a:pt x="18167" y="15034"/>
                  </a:cubicBezTo>
                  <a:cubicBezTo>
                    <a:pt x="19781" y="12965"/>
                    <a:pt x="20518" y="10143"/>
                    <a:pt x="19969" y="7557"/>
                  </a:cubicBezTo>
                  <a:cubicBezTo>
                    <a:pt x="19107" y="3482"/>
                    <a:pt x="15549" y="504"/>
                    <a:pt x="11536" y="96"/>
                  </a:cubicBezTo>
                  <a:cubicBezTo>
                    <a:pt x="11043" y="32"/>
                    <a:pt x="10549" y="0"/>
                    <a:pt x="10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4972425" y="2805175"/>
              <a:ext cx="21900" cy="28350"/>
            </a:xfrm>
            <a:custGeom>
              <a:rect b="b" l="l" r="r" t="t"/>
              <a:pathLst>
                <a:path extrusionOk="0" h="1134" w="876">
                  <a:moveTo>
                    <a:pt x="1" y="0"/>
                  </a:moveTo>
                  <a:cubicBezTo>
                    <a:pt x="32" y="220"/>
                    <a:pt x="126" y="424"/>
                    <a:pt x="236" y="612"/>
                  </a:cubicBezTo>
                  <a:cubicBezTo>
                    <a:pt x="189" y="549"/>
                    <a:pt x="126" y="502"/>
                    <a:pt x="48" y="439"/>
                  </a:cubicBezTo>
                  <a:cubicBezTo>
                    <a:pt x="48" y="439"/>
                    <a:pt x="48" y="439"/>
                    <a:pt x="48" y="455"/>
                  </a:cubicBezTo>
                  <a:cubicBezTo>
                    <a:pt x="142" y="580"/>
                    <a:pt x="252" y="674"/>
                    <a:pt x="361" y="784"/>
                  </a:cubicBezTo>
                  <a:cubicBezTo>
                    <a:pt x="502" y="925"/>
                    <a:pt x="644" y="1051"/>
                    <a:pt x="832" y="1129"/>
                  </a:cubicBezTo>
                  <a:cubicBezTo>
                    <a:pt x="835" y="1132"/>
                    <a:pt x="838" y="1133"/>
                    <a:pt x="842" y="1133"/>
                  </a:cubicBezTo>
                  <a:cubicBezTo>
                    <a:pt x="858" y="1133"/>
                    <a:pt x="876" y="1110"/>
                    <a:pt x="863" y="1098"/>
                  </a:cubicBezTo>
                  <a:cubicBezTo>
                    <a:pt x="487" y="800"/>
                    <a:pt x="189" y="455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5017100" y="2836125"/>
              <a:ext cx="14525" cy="2100"/>
            </a:xfrm>
            <a:custGeom>
              <a:rect b="b" l="l" r="r" t="t"/>
              <a:pathLst>
                <a:path extrusionOk="0" h="84" w="581">
                  <a:moveTo>
                    <a:pt x="16" y="1"/>
                  </a:moveTo>
                  <a:cubicBezTo>
                    <a:pt x="1" y="1"/>
                    <a:pt x="1" y="32"/>
                    <a:pt x="16" y="32"/>
                  </a:cubicBezTo>
                  <a:cubicBezTo>
                    <a:pt x="157" y="58"/>
                    <a:pt x="308" y="83"/>
                    <a:pt x="462" y="83"/>
                  </a:cubicBezTo>
                  <a:cubicBezTo>
                    <a:pt x="496" y="83"/>
                    <a:pt x="531" y="82"/>
                    <a:pt x="565" y="79"/>
                  </a:cubicBezTo>
                  <a:cubicBezTo>
                    <a:pt x="581" y="79"/>
                    <a:pt x="581" y="63"/>
                    <a:pt x="565" y="63"/>
                  </a:cubicBezTo>
                  <a:cubicBezTo>
                    <a:pt x="393" y="16"/>
                    <a:pt x="205" y="16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4977525" y="2778750"/>
              <a:ext cx="48225" cy="19000"/>
            </a:xfrm>
            <a:custGeom>
              <a:rect b="b" l="l" r="r" t="t"/>
              <a:pathLst>
                <a:path extrusionOk="0" h="760" w="1929">
                  <a:moveTo>
                    <a:pt x="13" y="1"/>
                  </a:moveTo>
                  <a:cubicBezTo>
                    <a:pt x="8" y="1"/>
                    <a:pt x="1" y="12"/>
                    <a:pt x="1" y="23"/>
                  </a:cubicBezTo>
                  <a:cubicBezTo>
                    <a:pt x="502" y="493"/>
                    <a:pt x="1239" y="728"/>
                    <a:pt x="1929" y="760"/>
                  </a:cubicBezTo>
                  <a:cubicBezTo>
                    <a:pt x="1929" y="760"/>
                    <a:pt x="1929" y="744"/>
                    <a:pt x="1929" y="744"/>
                  </a:cubicBezTo>
                  <a:cubicBezTo>
                    <a:pt x="1239" y="572"/>
                    <a:pt x="596" y="478"/>
                    <a:pt x="16" y="7"/>
                  </a:cubicBezTo>
                  <a:cubicBezTo>
                    <a:pt x="16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4981450" y="2755025"/>
              <a:ext cx="12950" cy="6675"/>
            </a:xfrm>
            <a:custGeom>
              <a:rect b="b" l="l" r="r" t="t"/>
              <a:pathLst>
                <a:path extrusionOk="0" h="267" w="518">
                  <a:moveTo>
                    <a:pt x="16" y="0"/>
                  </a:moveTo>
                  <a:cubicBezTo>
                    <a:pt x="16" y="0"/>
                    <a:pt x="0" y="16"/>
                    <a:pt x="16" y="16"/>
                  </a:cubicBezTo>
                  <a:cubicBezTo>
                    <a:pt x="173" y="94"/>
                    <a:pt x="345" y="188"/>
                    <a:pt x="502" y="267"/>
                  </a:cubicBezTo>
                  <a:cubicBezTo>
                    <a:pt x="518" y="267"/>
                    <a:pt x="518" y="267"/>
                    <a:pt x="518" y="251"/>
                  </a:cubicBezTo>
                  <a:cubicBezTo>
                    <a:pt x="345" y="173"/>
                    <a:pt x="188" y="9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4766825" y="2058075"/>
              <a:ext cx="74600" cy="90550"/>
            </a:xfrm>
            <a:custGeom>
              <a:rect b="b" l="l" r="r" t="t"/>
              <a:pathLst>
                <a:path extrusionOk="0" h="3622" w="2984">
                  <a:moveTo>
                    <a:pt x="143" y="0"/>
                  </a:moveTo>
                  <a:cubicBezTo>
                    <a:pt x="61" y="0"/>
                    <a:pt x="1" y="93"/>
                    <a:pt x="74" y="166"/>
                  </a:cubicBezTo>
                  <a:cubicBezTo>
                    <a:pt x="529" y="699"/>
                    <a:pt x="1062" y="1169"/>
                    <a:pt x="1532" y="1702"/>
                  </a:cubicBezTo>
                  <a:cubicBezTo>
                    <a:pt x="2034" y="2282"/>
                    <a:pt x="2347" y="2925"/>
                    <a:pt x="2755" y="3567"/>
                  </a:cubicBezTo>
                  <a:cubicBezTo>
                    <a:pt x="2779" y="3604"/>
                    <a:pt x="2821" y="3622"/>
                    <a:pt x="2862" y="3622"/>
                  </a:cubicBezTo>
                  <a:cubicBezTo>
                    <a:pt x="2924" y="3622"/>
                    <a:pt x="2983" y="3581"/>
                    <a:pt x="2974" y="3505"/>
                  </a:cubicBezTo>
                  <a:cubicBezTo>
                    <a:pt x="2849" y="2078"/>
                    <a:pt x="1265" y="824"/>
                    <a:pt x="215" y="25"/>
                  </a:cubicBezTo>
                  <a:cubicBezTo>
                    <a:pt x="191" y="8"/>
                    <a:pt x="16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4848925" y="1991575"/>
              <a:ext cx="63675" cy="92250"/>
            </a:xfrm>
            <a:custGeom>
              <a:rect b="b" l="l" r="r" t="t"/>
              <a:pathLst>
                <a:path extrusionOk="0" h="3690" w="2547">
                  <a:moveTo>
                    <a:pt x="123" y="0"/>
                  </a:moveTo>
                  <a:cubicBezTo>
                    <a:pt x="59" y="0"/>
                    <a:pt x="0" y="81"/>
                    <a:pt x="35" y="161"/>
                  </a:cubicBezTo>
                  <a:cubicBezTo>
                    <a:pt x="599" y="1368"/>
                    <a:pt x="1414" y="2685"/>
                    <a:pt x="2339" y="3657"/>
                  </a:cubicBezTo>
                  <a:cubicBezTo>
                    <a:pt x="2362" y="3680"/>
                    <a:pt x="2387" y="3690"/>
                    <a:pt x="2411" y="3690"/>
                  </a:cubicBezTo>
                  <a:cubicBezTo>
                    <a:pt x="2484" y="3690"/>
                    <a:pt x="2547" y="3598"/>
                    <a:pt x="2511" y="3516"/>
                  </a:cubicBezTo>
                  <a:cubicBezTo>
                    <a:pt x="1978" y="2293"/>
                    <a:pt x="1085" y="1039"/>
                    <a:pt x="192" y="36"/>
                  </a:cubicBezTo>
                  <a:cubicBezTo>
                    <a:pt x="171" y="11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4962250" y="1903075"/>
              <a:ext cx="33175" cy="149550"/>
            </a:xfrm>
            <a:custGeom>
              <a:rect b="b" l="l" r="r" t="t"/>
              <a:pathLst>
                <a:path extrusionOk="0" h="5982" w="1327">
                  <a:moveTo>
                    <a:pt x="55" y="0"/>
                  </a:moveTo>
                  <a:cubicBezTo>
                    <a:pt x="27" y="0"/>
                    <a:pt x="0" y="16"/>
                    <a:pt x="0" y="49"/>
                  </a:cubicBezTo>
                  <a:cubicBezTo>
                    <a:pt x="0" y="1068"/>
                    <a:pt x="204" y="2087"/>
                    <a:pt x="361" y="3090"/>
                  </a:cubicBezTo>
                  <a:cubicBezTo>
                    <a:pt x="502" y="4030"/>
                    <a:pt x="580" y="5096"/>
                    <a:pt x="1082" y="5927"/>
                  </a:cubicBezTo>
                  <a:cubicBezTo>
                    <a:pt x="1107" y="5964"/>
                    <a:pt x="1151" y="5982"/>
                    <a:pt x="1194" y="5982"/>
                  </a:cubicBezTo>
                  <a:cubicBezTo>
                    <a:pt x="1261" y="5982"/>
                    <a:pt x="1326" y="5940"/>
                    <a:pt x="1317" y="5864"/>
                  </a:cubicBezTo>
                  <a:cubicBezTo>
                    <a:pt x="1192" y="4955"/>
                    <a:pt x="941" y="4062"/>
                    <a:pt x="784" y="3168"/>
                  </a:cubicBezTo>
                  <a:cubicBezTo>
                    <a:pt x="596" y="2118"/>
                    <a:pt x="455" y="1037"/>
                    <a:pt x="110" y="34"/>
                  </a:cubicBezTo>
                  <a:cubicBezTo>
                    <a:pt x="103" y="12"/>
                    <a:pt x="7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3"/>
            <p:cNvSpPr/>
            <p:nvPr/>
          </p:nvSpPr>
          <p:spPr>
            <a:xfrm>
              <a:off x="5065300" y="1878300"/>
              <a:ext cx="18850" cy="149650"/>
            </a:xfrm>
            <a:custGeom>
              <a:rect b="b" l="l" r="r" t="t"/>
              <a:pathLst>
                <a:path extrusionOk="0" h="5986" w="754">
                  <a:moveTo>
                    <a:pt x="155" y="0"/>
                  </a:moveTo>
                  <a:cubicBezTo>
                    <a:pt x="104" y="0"/>
                    <a:pt x="48" y="37"/>
                    <a:pt x="48" y="100"/>
                  </a:cubicBezTo>
                  <a:cubicBezTo>
                    <a:pt x="1" y="1119"/>
                    <a:pt x="126" y="2153"/>
                    <a:pt x="157" y="3188"/>
                  </a:cubicBezTo>
                  <a:cubicBezTo>
                    <a:pt x="189" y="4081"/>
                    <a:pt x="79" y="5037"/>
                    <a:pt x="283" y="5915"/>
                  </a:cubicBezTo>
                  <a:cubicBezTo>
                    <a:pt x="291" y="5962"/>
                    <a:pt x="334" y="5985"/>
                    <a:pt x="377" y="5985"/>
                  </a:cubicBezTo>
                  <a:cubicBezTo>
                    <a:pt x="420" y="5985"/>
                    <a:pt x="463" y="5962"/>
                    <a:pt x="471" y="5915"/>
                  </a:cubicBezTo>
                  <a:cubicBezTo>
                    <a:pt x="753" y="4990"/>
                    <a:pt x="643" y="3940"/>
                    <a:pt x="596" y="2984"/>
                  </a:cubicBezTo>
                  <a:cubicBezTo>
                    <a:pt x="549" y="2012"/>
                    <a:pt x="502" y="1009"/>
                    <a:pt x="236" y="68"/>
                  </a:cubicBezTo>
                  <a:cubicBezTo>
                    <a:pt x="229" y="21"/>
                    <a:pt x="19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3"/>
            <p:cNvSpPr/>
            <p:nvPr/>
          </p:nvSpPr>
          <p:spPr>
            <a:xfrm>
              <a:off x="5155175" y="1913600"/>
              <a:ext cx="84125" cy="157875"/>
            </a:xfrm>
            <a:custGeom>
              <a:rect b="b" l="l" r="r" t="t"/>
              <a:pathLst>
                <a:path extrusionOk="0" h="6315" w="3365">
                  <a:moveTo>
                    <a:pt x="3226" y="0"/>
                  </a:moveTo>
                  <a:cubicBezTo>
                    <a:pt x="3199" y="0"/>
                    <a:pt x="3171" y="11"/>
                    <a:pt x="3146" y="36"/>
                  </a:cubicBezTo>
                  <a:cubicBezTo>
                    <a:pt x="1563" y="1525"/>
                    <a:pt x="434" y="4111"/>
                    <a:pt x="11" y="6227"/>
                  </a:cubicBezTo>
                  <a:cubicBezTo>
                    <a:pt x="1" y="6277"/>
                    <a:pt x="42" y="6314"/>
                    <a:pt x="81" y="6314"/>
                  </a:cubicBezTo>
                  <a:cubicBezTo>
                    <a:pt x="103" y="6314"/>
                    <a:pt x="125" y="6302"/>
                    <a:pt x="136" y="6274"/>
                  </a:cubicBezTo>
                  <a:cubicBezTo>
                    <a:pt x="606" y="5224"/>
                    <a:pt x="1014" y="4158"/>
                    <a:pt x="1547" y="3139"/>
                  </a:cubicBezTo>
                  <a:cubicBezTo>
                    <a:pt x="2095" y="2120"/>
                    <a:pt x="2801" y="1196"/>
                    <a:pt x="3318" y="161"/>
                  </a:cubicBezTo>
                  <a:cubicBezTo>
                    <a:pt x="3364" y="81"/>
                    <a:pt x="3300" y="0"/>
                    <a:pt x="3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3"/>
            <p:cNvSpPr/>
            <p:nvPr/>
          </p:nvSpPr>
          <p:spPr>
            <a:xfrm>
              <a:off x="5236425" y="1971400"/>
              <a:ext cx="62525" cy="96850"/>
            </a:xfrm>
            <a:custGeom>
              <a:rect b="b" l="l" r="r" t="t"/>
              <a:pathLst>
                <a:path extrusionOk="0" h="3874" w="2501">
                  <a:moveTo>
                    <a:pt x="2322" y="1"/>
                  </a:moveTo>
                  <a:cubicBezTo>
                    <a:pt x="2298" y="1"/>
                    <a:pt x="2272" y="9"/>
                    <a:pt x="2247" y="28"/>
                  </a:cubicBezTo>
                  <a:cubicBezTo>
                    <a:pt x="1698" y="420"/>
                    <a:pt x="1306" y="1078"/>
                    <a:pt x="962" y="1658"/>
                  </a:cubicBezTo>
                  <a:cubicBezTo>
                    <a:pt x="570" y="2316"/>
                    <a:pt x="225" y="3006"/>
                    <a:pt x="21" y="3743"/>
                  </a:cubicBezTo>
                  <a:cubicBezTo>
                    <a:pt x="0" y="3815"/>
                    <a:pt x="75" y="3874"/>
                    <a:pt x="142" y="3874"/>
                  </a:cubicBezTo>
                  <a:cubicBezTo>
                    <a:pt x="177" y="3874"/>
                    <a:pt x="209" y="3858"/>
                    <a:pt x="225" y="3821"/>
                  </a:cubicBezTo>
                  <a:cubicBezTo>
                    <a:pt x="570" y="3194"/>
                    <a:pt x="883" y="2567"/>
                    <a:pt x="1259" y="1971"/>
                  </a:cubicBezTo>
                  <a:cubicBezTo>
                    <a:pt x="1636" y="1376"/>
                    <a:pt x="2153" y="859"/>
                    <a:pt x="2451" y="232"/>
                  </a:cubicBezTo>
                  <a:cubicBezTo>
                    <a:pt x="2501" y="131"/>
                    <a:pt x="2420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3"/>
            <p:cNvSpPr/>
            <p:nvPr/>
          </p:nvSpPr>
          <p:spPr>
            <a:xfrm>
              <a:off x="5305225" y="2065125"/>
              <a:ext cx="96200" cy="83400"/>
            </a:xfrm>
            <a:custGeom>
              <a:rect b="b" l="l" r="r" t="t"/>
              <a:pathLst>
                <a:path extrusionOk="0" h="3336" w="3848">
                  <a:moveTo>
                    <a:pt x="3722" y="0"/>
                  </a:moveTo>
                  <a:cubicBezTo>
                    <a:pt x="3709" y="0"/>
                    <a:pt x="3695" y="3"/>
                    <a:pt x="3680" y="9"/>
                  </a:cubicBezTo>
                  <a:cubicBezTo>
                    <a:pt x="3006" y="276"/>
                    <a:pt x="2473" y="934"/>
                    <a:pt x="1940" y="1420"/>
                  </a:cubicBezTo>
                  <a:cubicBezTo>
                    <a:pt x="1282" y="2016"/>
                    <a:pt x="592" y="2580"/>
                    <a:pt x="28" y="3270"/>
                  </a:cubicBezTo>
                  <a:cubicBezTo>
                    <a:pt x="1" y="3297"/>
                    <a:pt x="20" y="3335"/>
                    <a:pt x="56" y="3335"/>
                  </a:cubicBezTo>
                  <a:cubicBezTo>
                    <a:pt x="62" y="3335"/>
                    <a:pt x="68" y="3334"/>
                    <a:pt x="75" y="3332"/>
                  </a:cubicBezTo>
                  <a:cubicBezTo>
                    <a:pt x="796" y="2940"/>
                    <a:pt x="1423" y="2423"/>
                    <a:pt x="2065" y="1890"/>
                  </a:cubicBezTo>
                  <a:cubicBezTo>
                    <a:pt x="2645" y="1420"/>
                    <a:pt x="3476" y="887"/>
                    <a:pt x="3821" y="197"/>
                  </a:cubicBezTo>
                  <a:cubicBezTo>
                    <a:pt x="3848" y="116"/>
                    <a:pt x="3805" y="0"/>
                    <a:pt x="3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3"/>
            <p:cNvSpPr/>
            <p:nvPr/>
          </p:nvSpPr>
          <p:spPr>
            <a:xfrm>
              <a:off x="5372850" y="2186400"/>
              <a:ext cx="61150" cy="48225"/>
            </a:xfrm>
            <a:custGeom>
              <a:rect b="b" l="l" r="r" t="t"/>
              <a:pathLst>
                <a:path extrusionOk="0" h="1929" w="2446">
                  <a:moveTo>
                    <a:pt x="2250" y="0"/>
                  </a:moveTo>
                  <a:cubicBezTo>
                    <a:pt x="2243" y="0"/>
                    <a:pt x="2236" y="1"/>
                    <a:pt x="2229" y="2"/>
                  </a:cubicBezTo>
                  <a:cubicBezTo>
                    <a:pt x="1806" y="80"/>
                    <a:pt x="1414" y="503"/>
                    <a:pt x="1100" y="770"/>
                  </a:cubicBezTo>
                  <a:cubicBezTo>
                    <a:pt x="724" y="1083"/>
                    <a:pt x="332" y="1397"/>
                    <a:pt x="50" y="1789"/>
                  </a:cubicBezTo>
                  <a:cubicBezTo>
                    <a:pt x="0" y="1863"/>
                    <a:pt x="69" y="1928"/>
                    <a:pt x="139" y="1928"/>
                  </a:cubicBezTo>
                  <a:cubicBezTo>
                    <a:pt x="157" y="1928"/>
                    <a:pt x="175" y="1924"/>
                    <a:pt x="191" y="1914"/>
                  </a:cubicBezTo>
                  <a:cubicBezTo>
                    <a:pt x="646" y="1726"/>
                    <a:pt x="1053" y="1397"/>
                    <a:pt x="1461" y="1099"/>
                  </a:cubicBezTo>
                  <a:cubicBezTo>
                    <a:pt x="1774" y="848"/>
                    <a:pt x="2229" y="597"/>
                    <a:pt x="2401" y="221"/>
                  </a:cubicBezTo>
                  <a:cubicBezTo>
                    <a:pt x="2446" y="118"/>
                    <a:pt x="2365" y="0"/>
                    <a:pt x="2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3"/>
            <p:cNvSpPr/>
            <p:nvPr/>
          </p:nvSpPr>
          <p:spPr>
            <a:xfrm>
              <a:off x="4720775" y="2174425"/>
              <a:ext cx="107400" cy="73600"/>
            </a:xfrm>
            <a:custGeom>
              <a:rect b="b" l="l" r="r" t="t"/>
              <a:pathLst>
                <a:path extrusionOk="0" h="2944" w="4296">
                  <a:moveTo>
                    <a:pt x="149" y="0"/>
                  </a:moveTo>
                  <a:cubicBezTo>
                    <a:pt x="69" y="0"/>
                    <a:pt x="0" y="98"/>
                    <a:pt x="67" y="152"/>
                  </a:cubicBezTo>
                  <a:cubicBezTo>
                    <a:pt x="694" y="700"/>
                    <a:pt x="1383" y="1155"/>
                    <a:pt x="2057" y="1641"/>
                  </a:cubicBezTo>
                  <a:cubicBezTo>
                    <a:pt x="2700" y="2095"/>
                    <a:pt x="3374" y="2722"/>
                    <a:pt x="4142" y="2942"/>
                  </a:cubicBezTo>
                  <a:cubicBezTo>
                    <a:pt x="4148" y="2943"/>
                    <a:pt x="4154" y="2943"/>
                    <a:pt x="4160" y="2943"/>
                  </a:cubicBezTo>
                  <a:cubicBezTo>
                    <a:pt x="4231" y="2943"/>
                    <a:pt x="4295" y="2859"/>
                    <a:pt x="4252" y="2801"/>
                  </a:cubicBezTo>
                  <a:cubicBezTo>
                    <a:pt x="3813" y="2221"/>
                    <a:pt x="3107" y="1860"/>
                    <a:pt x="2496" y="1468"/>
                  </a:cubicBezTo>
                  <a:cubicBezTo>
                    <a:pt x="1744" y="967"/>
                    <a:pt x="991" y="434"/>
                    <a:pt x="192" y="10"/>
                  </a:cubicBezTo>
                  <a:cubicBezTo>
                    <a:pt x="178" y="3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7" name="Google Shape;2217;p53"/>
          <p:cNvSpPr txBox="1"/>
          <p:nvPr/>
        </p:nvSpPr>
        <p:spPr>
          <a:xfrm rot="-601">
            <a:off x="1307526" y="14412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3"/>
              </a:rPr>
              <a:t>Notasi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18" name="Google Shape;2218;p53"/>
          <p:cNvSpPr txBox="1"/>
          <p:nvPr/>
        </p:nvSpPr>
        <p:spPr>
          <a:xfrm rot="-601">
            <a:off x="1307526" y="31176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Teorema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19" name="Google Shape;2219;p53"/>
          <p:cNvSpPr txBox="1"/>
          <p:nvPr/>
        </p:nvSpPr>
        <p:spPr>
          <a:xfrm rot="-601">
            <a:off x="5574726" y="14412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5"/>
              </a:rPr>
              <a:t>Selang Kekonvergenan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20" name="Google Shape;2220;p53"/>
          <p:cNvSpPr txBox="1"/>
          <p:nvPr/>
        </p:nvSpPr>
        <p:spPr>
          <a:xfrm rot="-601">
            <a:off x="5727126" y="3117697"/>
            <a:ext cx="1715700" cy="662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Itim"/>
                <a:ea typeface="Itim"/>
                <a:cs typeface="Itim"/>
                <a:sym typeface="Itim"/>
                <a:hlinkClick action="ppaction://hlinksldjump" r:id="rId6"/>
              </a:rPr>
              <a:t>Operasi</a:t>
            </a:r>
            <a:endParaRPr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21" name="Google Shape;2221;p53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3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7"/>
              </a:rPr>
              <a:t>Back</a:t>
            </a:r>
            <a:endParaRPr b="1"/>
          </a:p>
        </p:txBody>
      </p:sp>
      <p:grpSp>
        <p:nvGrpSpPr>
          <p:cNvPr id="2223" name="Google Shape;2223;p53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224" name="Google Shape;2224;p53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3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0" name="Google Shape;2230;p54"/>
          <p:cNvGrpSpPr/>
          <p:nvPr/>
        </p:nvGrpSpPr>
        <p:grpSpPr>
          <a:xfrm flipH="1">
            <a:off x="6715015" y="786250"/>
            <a:ext cx="1784792" cy="176025"/>
            <a:chOff x="4345425" y="2175475"/>
            <a:chExt cx="800750" cy="176025"/>
          </a:xfrm>
        </p:grpSpPr>
        <p:sp>
          <p:nvSpPr>
            <p:cNvPr id="2231" name="Google Shape;2231;p5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3" name="Google Shape;2233;p54"/>
          <p:cNvSpPr/>
          <p:nvPr/>
        </p:nvSpPr>
        <p:spPr>
          <a:xfrm>
            <a:off x="7825225" y="2500852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54"/>
          <p:cNvSpPr txBox="1"/>
          <p:nvPr>
            <p:ph type="title"/>
          </p:nvPr>
        </p:nvSpPr>
        <p:spPr>
          <a:xfrm>
            <a:off x="6848670" y="449950"/>
            <a:ext cx="1219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Notasi</a:t>
            </a:r>
            <a:endParaRPr sz="1700"/>
          </a:p>
        </p:txBody>
      </p:sp>
      <p:sp>
        <p:nvSpPr>
          <p:cNvPr id="2235" name="Google Shape;2235;p54"/>
          <p:cNvSpPr/>
          <p:nvPr/>
        </p:nvSpPr>
        <p:spPr>
          <a:xfrm rot="-354357">
            <a:off x="1537682" y="15492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6" name="Google Shape;2236;p54"/>
          <p:cNvGrpSpPr/>
          <p:nvPr/>
        </p:nvGrpSpPr>
        <p:grpSpPr>
          <a:xfrm>
            <a:off x="6585627" y="4750629"/>
            <a:ext cx="1745583" cy="230173"/>
            <a:chOff x="1394800" y="3522000"/>
            <a:chExt cx="1048650" cy="138275"/>
          </a:xfrm>
        </p:grpSpPr>
        <p:sp>
          <p:nvSpPr>
            <p:cNvPr id="2237" name="Google Shape;2237;p54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4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4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6" name="Google Shape;2246;p54"/>
          <p:cNvSpPr/>
          <p:nvPr/>
        </p:nvSpPr>
        <p:spPr>
          <a:xfrm flipH="1">
            <a:off x="730875" y="78625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54"/>
          <p:cNvSpPr/>
          <p:nvPr/>
        </p:nvSpPr>
        <p:spPr>
          <a:xfrm rot="-354357">
            <a:off x="7121145" y="24288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8" name="Google Shape;2248;p54"/>
          <p:cNvPicPr preferRelativeResize="0"/>
          <p:nvPr/>
        </p:nvPicPr>
        <p:blipFill rotWithShape="1">
          <a:blip r:embed="rId3">
            <a:alphaModFix/>
          </a:blip>
          <a:srcRect b="38176" l="16211" r="28981" t="43045"/>
          <a:stretch/>
        </p:blipFill>
        <p:spPr>
          <a:xfrm>
            <a:off x="730875" y="2190675"/>
            <a:ext cx="3500323" cy="67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9" name="Google Shape;2249;p54"/>
          <p:cNvPicPr preferRelativeResize="0"/>
          <p:nvPr/>
        </p:nvPicPr>
        <p:blipFill rotWithShape="1">
          <a:blip r:embed="rId3">
            <a:alphaModFix/>
          </a:blip>
          <a:srcRect b="18774" l="16211" r="28981" t="64192"/>
          <a:stretch/>
        </p:blipFill>
        <p:spPr>
          <a:xfrm>
            <a:off x="4429350" y="3261607"/>
            <a:ext cx="3500323" cy="61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50" name="Google Shape;2250;p54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251" name="Google Shape;2251;p54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4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253" name="Google Shape;2253;p54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4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9" name="Google Shape;2259;p55"/>
          <p:cNvGrpSpPr/>
          <p:nvPr/>
        </p:nvGrpSpPr>
        <p:grpSpPr>
          <a:xfrm flipH="1">
            <a:off x="5800640" y="786250"/>
            <a:ext cx="2699328" cy="176025"/>
            <a:chOff x="4345425" y="2175475"/>
            <a:chExt cx="800750" cy="176025"/>
          </a:xfrm>
        </p:grpSpPr>
        <p:sp>
          <p:nvSpPr>
            <p:cNvPr id="2260" name="Google Shape;2260;p5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2" name="Google Shape;2262;p55"/>
          <p:cNvSpPr/>
          <p:nvPr/>
        </p:nvSpPr>
        <p:spPr>
          <a:xfrm>
            <a:off x="7825225" y="2500852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55"/>
          <p:cNvSpPr txBox="1"/>
          <p:nvPr>
            <p:ph type="title"/>
          </p:nvPr>
        </p:nvSpPr>
        <p:spPr>
          <a:xfrm>
            <a:off x="5987075" y="449950"/>
            <a:ext cx="2309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Selang Kekonvergenan</a:t>
            </a:r>
            <a:endParaRPr sz="1700"/>
          </a:p>
        </p:txBody>
      </p:sp>
      <p:sp>
        <p:nvSpPr>
          <p:cNvPr id="2264" name="Google Shape;2264;p55"/>
          <p:cNvSpPr/>
          <p:nvPr/>
        </p:nvSpPr>
        <p:spPr>
          <a:xfrm rot="-354357">
            <a:off x="1537682" y="15492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5" name="Google Shape;2265;p55"/>
          <p:cNvGrpSpPr/>
          <p:nvPr/>
        </p:nvGrpSpPr>
        <p:grpSpPr>
          <a:xfrm>
            <a:off x="6585627" y="4750629"/>
            <a:ext cx="1745583" cy="230173"/>
            <a:chOff x="1394800" y="3522000"/>
            <a:chExt cx="1048650" cy="138275"/>
          </a:xfrm>
        </p:grpSpPr>
        <p:sp>
          <p:nvSpPr>
            <p:cNvPr id="2266" name="Google Shape;2266;p55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5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5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5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5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5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5" name="Google Shape;2275;p55"/>
          <p:cNvSpPr/>
          <p:nvPr/>
        </p:nvSpPr>
        <p:spPr>
          <a:xfrm flipH="1">
            <a:off x="730875" y="78625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55"/>
          <p:cNvSpPr/>
          <p:nvPr/>
        </p:nvSpPr>
        <p:spPr>
          <a:xfrm rot="-354357">
            <a:off x="7121145" y="24288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7" name="Google Shape;2277;p55"/>
          <p:cNvPicPr preferRelativeResize="0"/>
          <p:nvPr/>
        </p:nvPicPr>
        <p:blipFill rotWithShape="1">
          <a:blip r:embed="rId3">
            <a:alphaModFix/>
          </a:blip>
          <a:srcRect b="47570" l="15939" r="17031" t="25750"/>
          <a:stretch/>
        </p:blipFill>
        <p:spPr>
          <a:xfrm>
            <a:off x="419300" y="2064875"/>
            <a:ext cx="3745800" cy="838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8" name="Google Shape;2278;p55"/>
          <p:cNvPicPr preferRelativeResize="0"/>
          <p:nvPr/>
        </p:nvPicPr>
        <p:blipFill rotWithShape="1">
          <a:blip r:embed="rId3">
            <a:alphaModFix/>
          </a:blip>
          <a:srcRect b="29849" l="15939" r="17031" t="53440"/>
          <a:stretch/>
        </p:blipFill>
        <p:spPr>
          <a:xfrm>
            <a:off x="4165100" y="3199500"/>
            <a:ext cx="3745800" cy="658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79" name="Google Shape;2279;p55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280" name="Google Shape;2280;p55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5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282" name="Google Shape;2282;p55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5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9"/>
          <p:cNvGrpSpPr/>
          <p:nvPr/>
        </p:nvGrpSpPr>
        <p:grpSpPr>
          <a:xfrm rot="2489354">
            <a:off x="5516159" y="1436999"/>
            <a:ext cx="953569" cy="396182"/>
            <a:chOff x="-605225" y="2384875"/>
            <a:chExt cx="787975" cy="303650"/>
          </a:xfrm>
        </p:grpSpPr>
        <p:sp>
          <p:nvSpPr>
            <p:cNvPr id="965" name="Google Shape;965;p29"/>
            <p:cNvSpPr/>
            <p:nvPr/>
          </p:nvSpPr>
          <p:spPr>
            <a:xfrm>
              <a:off x="-590425" y="2487650"/>
              <a:ext cx="686525" cy="159875"/>
            </a:xfrm>
            <a:custGeom>
              <a:rect b="b" l="l" r="r" t="t"/>
              <a:pathLst>
                <a:path extrusionOk="0" h="6395" w="27461">
                  <a:moveTo>
                    <a:pt x="17473" y="1"/>
                  </a:moveTo>
                  <a:cubicBezTo>
                    <a:pt x="16136" y="1"/>
                    <a:pt x="14809" y="732"/>
                    <a:pt x="14267" y="2030"/>
                  </a:cubicBezTo>
                  <a:cubicBezTo>
                    <a:pt x="13686" y="3421"/>
                    <a:pt x="13393" y="4779"/>
                    <a:pt x="11543" y="4779"/>
                  </a:cubicBezTo>
                  <a:lnTo>
                    <a:pt x="11525" y="4779"/>
                  </a:lnTo>
                  <a:cubicBezTo>
                    <a:pt x="9849" y="4772"/>
                    <a:pt x="8548" y="3531"/>
                    <a:pt x="7374" y="2493"/>
                  </a:cubicBezTo>
                  <a:cubicBezTo>
                    <a:pt x="6479" y="1698"/>
                    <a:pt x="5474" y="914"/>
                    <a:pt x="4236" y="781"/>
                  </a:cubicBezTo>
                  <a:cubicBezTo>
                    <a:pt x="4108" y="768"/>
                    <a:pt x="3984" y="760"/>
                    <a:pt x="3859" y="760"/>
                  </a:cubicBezTo>
                  <a:cubicBezTo>
                    <a:pt x="2607" y="760"/>
                    <a:pt x="1527" y="1420"/>
                    <a:pt x="454" y="2033"/>
                  </a:cubicBezTo>
                  <a:cubicBezTo>
                    <a:pt x="235" y="2155"/>
                    <a:pt x="104" y="2305"/>
                    <a:pt x="33" y="2461"/>
                  </a:cubicBezTo>
                  <a:cubicBezTo>
                    <a:pt x="1070" y="1973"/>
                    <a:pt x="2233" y="1744"/>
                    <a:pt x="3395" y="1744"/>
                  </a:cubicBezTo>
                  <a:cubicBezTo>
                    <a:pt x="4201" y="1744"/>
                    <a:pt x="5011" y="1855"/>
                    <a:pt x="5773" y="2065"/>
                  </a:cubicBezTo>
                  <a:cubicBezTo>
                    <a:pt x="6864" y="2365"/>
                    <a:pt x="7788" y="2985"/>
                    <a:pt x="8683" y="3656"/>
                  </a:cubicBezTo>
                  <a:cubicBezTo>
                    <a:pt x="9606" y="4347"/>
                    <a:pt x="10916" y="5588"/>
                    <a:pt x="12174" y="5588"/>
                  </a:cubicBezTo>
                  <a:cubicBezTo>
                    <a:pt x="12484" y="5588"/>
                    <a:pt x="12794" y="5510"/>
                    <a:pt x="13098" y="5328"/>
                  </a:cubicBezTo>
                  <a:cubicBezTo>
                    <a:pt x="14156" y="4683"/>
                    <a:pt x="14484" y="3232"/>
                    <a:pt x="15333" y="2376"/>
                  </a:cubicBezTo>
                  <a:cubicBezTo>
                    <a:pt x="15989" y="1712"/>
                    <a:pt x="16773" y="1463"/>
                    <a:pt x="17686" y="1445"/>
                  </a:cubicBezTo>
                  <a:lnTo>
                    <a:pt x="17826" y="1445"/>
                  </a:lnTo>
                  <a:cubicBezTo>
                    <a:pt x="18692" y="1445"/>
                    <a:pt x="19419" y="1588"/>
                    <a:pt x="20107" y="2162"/>
                  </a:cubicBezTo>
                  <a:cubicBezTo>
                    <a:pt x="21352" y="3199"/>
                    <a:pt x="22490" y="4002"/>
                    <a:pt x="24162" y="4205"/>
                  </a:cubicBezTo>
                  <a:cubicBezTo>
                    <a:pt x="25250" y="4337"/>
                    <a:pt x="23909" y="4494"/>
                    <a:pt x="23324" y="4494"/>
                  </a:cubicBezTo>
                  <a:cubicBezTo>
                    <a:pt x="23249" y="4494"/>
                    <a:pt x="23188" y="4494"/>
                    <a:pt x="23146" y="4487"/>
                  </a:cubicBezTo>
                  <a:cubicBezTo>
                    <a:pt x="22143" y="4365"/>
                    <a:pt x="21177" y="4140"/>
                    <a:pt x="20265" y="3699"/>
                  </a:cubicBezTo>
                  <a:cubicBezTo>
                    <a:pt x="20008" y="3574"/>
                    <a:pt x="19755" y="3434"/>
                    <a:pt x="19512" y="3281"/>
                  </a:cubicBezTo>
                  <a:lnTo>
                    <a:pt x="19512" y="3281"/>
                  </a:lnTo>
                  <a:cubicBezTo>
                    <a:pt x="20107" y="3902"/>
                    <a:pt x="20731" y="4440"/>
                    <a:pt x="21641" y="4782"/>
                  </a:cubicBezTo>
                  <a:cubicBezTo>
                    <a:pt x="22333" y="5047"/>
                    <a:pt x="23050" y="5172"/>
                    <a:pt x="23756" y="5172"/>
                  </a:cubicBezTo>
                  <a:cubicBezTo>
                    <a:pt x="24857" y="5172"/>
                    <a:pt x="25938" y="4861"/>
                    <a:pt x="26876" y="4287"/>
                  </a:cubicBezTo>
                  <a:cubicBezTo>
                    <a:pt x="26904" y="4237"/>
                    <a:pt x="26932" y="4183"/>
                    <a:pt x="26957" y="4134"/>
                  </a:cubicBezTo>
                  <a:cubicBezTo>
                    <a:pt x="27115" y="3824"/>
                    <a:pt x="27278" y="3503"/>
                    <a:pt x="27339" y="3185"/>
                  </a:cubicBezTo>
                  <a:cubicBezTo>
                    <a:pt x="27460" y="2568"/>
                    <a:pt x="27296" y="2330"/>
                    <a:pt x="26972" y="1823"/>
                  </a:cubicBezTo>
                  <a:cubicBezTo>
                    <a:pt x="26957" y="1805"/>
                    <a:pt x="26947" y="1787"/>
                    <a:pt x="26932" y="1766"/>
                  </a:cubicBezTo>
                  <a:cubicBezTo>
                    <a:pt x="26152" y="2832"/>
                    <a:pt x="25000" y="3534"/>
                    <a:pt x="23727" y="3534"/>
                  </a:cubicBezTo>
                  <a:cubicBezTo>
                    <a:pt x="23377" y="3534"/>
                    <a:pt x="23021" y="3481"/>
                    <a:pt x="22661" y="3370"/>
                  </a:cubicBezTo>
                  <a:cubicBezTo>
                    <a:pt x="21070" y="2882"/>
                    <a:pt x="20629" y="1370"/>
                    <a:pt x="19341" y="539"/>
                  </a:cubicBezTo>
                  <a:cubicBezTo>
                    <a:pt x="18774" y="172"/>
                    <a:pt x="18121" y="1"/>
                    <a:pt x="17473" y="1"/>
                  </a:cubicBezTo>
                  <a:close/>
                  <a:moveTo>
                    <a:pt x="3498" y="2262"/>
                  </a:moveTo>
                  <a:cubicBezTo>
                    <a:pt x="2850" y="2262"/>
                    <a:pt x="2182" y="2454"/>
                    <a:pt x="1469" y="2868"/>
                  </a:cubicBezTo>
                  <a:cubicBezTo>
                    <a:pt x="1298" y="2968"/>
                    <a:pt x="1056" y="2996"/>
                    <a:pt x="813" y="2996"/>
                  </a:cubicBezTo>
                  <a:cubicBezTo>
                    <a:pt x="607" y="2996"/>
                    <a:pt x="396" y="2975"/>
                    <a:pt x="235" y="2957"/>
                  </a:cubicBezTo>
                  <a:cubicBezTo>
                    <a:pt x="225" y="2957"/>
                    <a:pt x="125" y="2942"/>
                    <a:pt x="0" y="2921"/>
                  </a:cubicBezTo>
                  <a:lnTo>
                    <a:pt x="0" y="2921"/>
                  </a:lnTo>
                  <a:cubicBezTo>
                    <a:pt x="97" y="3299"/>
                    <a:pt x="485" y="3623"/>
                    <a:pt x="928" y="3623"/>
                  </a:cubicBezTo>
                  <a:cubicBezTo>
                    <a:pt x="1081" y="3623"/>
                    <a:pt x="1241" y="3584"/>
                    <a:pt x="1402" y="3495"/>
                  </a:cubicBezTo>
                  <a:cubicBezTo>
                    <a:pt x="2050" y="3125"/>
                    <a:pt x="2810" y="2540"/>
                    <a:pt x="3566" y="2429"/>
                  </a:cubicBezTo>
                  <a:cubicBezTo>
                    <a:pt x="3645" y="2419"/>
                    <a:pt x="3723" y="2412"/>
                    <a:pt x="3801" y="2412"/>
                  </a:cubicBezTo>
                  <a:cubicBezTo>
                    <a:pt x="4707" y="2412"/>
                    <a:pt x="5442" y="3171"/>
                    <a:pt x="6069" y="3738"/>
                  </a:cubicBezTo>
                  <a:cubicBezTo>
                    <a:pt x="7118" y="4680"/>
                    <a:pt x="8209" y="5574"/>
                    <a:pt x="9553" y="6052"/>
                  </a:cubicBezTo>
                  <a:cubicBezTo>
                    <a:pt x="10180" y="6276"/>
                    <a:pt x="10868" y="6394"/>
                    <a:pt x="11553" y="6394"/>
                  </a:cubicBezTo>
                  <a:cubicBezTo>
                    <a:pt x="12245" y="6394"/>
                    <a:pt x="12933" y="6273"/>
                    <a:pt x="13561" y="6020"/>
                  </a:cubicBezTo>
                  <a:lnTo>
                    <a:pt x="13561" y="6020"/>
                  </a:lnTo>
                  <a:cubicBezTo>
                    <a:pt x="13194" y="6084"/>
                    <a:pt x="12815" y="6116"/>
                    <a:pt x="12438" y="6116"/>
                  </a:cubicBezTo>
                  <a:cubicBezTo>
                    <a:pt x="11215" y="6116"/>
                    <a:pt x="9956" y="5795"/>
                    <a:pt x="8926" y="5231"/>
                  </a:cubicBezTo>
                  <a:cubicBezTo>
                    <a:pt x="7888" y="4665"/>
                    <a:pt x="7014" y="3841"/>
                    <a:pt x="6041" y="3178"/>
                  </a:cubicBezTo>
                  <a:cubicBezTo>
                    <a:pt x="5171" y="2590"/>
                    <a:pt x="4347" y="2262"/>
                    <a:pt x="3498" y="226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-605225" y="2529200"/>
              <a:ext cx="502600" cy="108950"/>
            </a:xfrm>
            <a:custGeom>
              <a:rect b="b" l="l" r="r" t="t"/>
              <a:pathLst>
                <a:path extrusionOk="0" h="4358" w="20104">
                  <a:moveTo>
                    <a:pt x="625" y="799"/>
                  </a:moveTo>
                  <a:lnTo>
                    <a:pt x="625" y="799"/>
                  </a:lnTo>
                  <a:cubicBezTo>
                    <a:pt x="460" y="881"/>
                    <a:pt x="297" y="967"/>
                    <a:pt x="136" y="1059"/>
                  </a:cubicBezTo>
                  <a:cubicBezTo>
                    <a:pt x="1" y="1135"/>
                    <a:pt x="343" y="1216"/>
                    <a:pt x="592" y="1259"/>
                  </a:cubicBezTo>
                  <a:cubicBezTo>
                    <a:pt x="554" y="1109"/>
                    <a:pt x="560" y="952"/>
                    <a:pt x="625" y="799"/>
                  </a:cubicBezTo>
                  <a:close/>
                  <a:moveTo>
                    <a:pt x="17986" y="1"/>
                  </a:moveTo>
                  <a:cubicBezTo>
                    <a:pt x="17669" y="1"/>
                    <a:pt x="17355" y="129"/>
                    <a:pt x="17062" y="432"/>
                  </a:cubicBezTo>
                  <a:cubicBezTo>
                    <a:pt x="16557" y="959"/>
                    <a:pt x="16552" y="1812"/>
                    <a:pt x="16239" y="2457"/>
                  </a:cubicBezTo>
                  <a:cubicBezTo>
                    <a:pt x="15786" y="3381"/>
                    <a:pt x="15033" y="4002"/>
                    <a:pt x="14153" y="4358"/>
                  </a:cubicBezTo>
                  <a:cubicBezTo>
                    <a:pt x="14281" y="4336"/>
                    <a:pt x="14409" y="4308"/>
                    <a:pt x="14538" y="4276"/>
                  </a:cubicBezTo>
                  <a:cubicBezTo>
                    <a:pt x="15430" y="4055"/>
                    <a:pt x="16050" y="3516"/>
                    <a:pt x="16560" y="2774"/>
                  </a:cubicBezTo>
                  <a:cubicBezTo>
                    <a:pt x="16967" y="2187"/>
                    <a:pt x="17943" y="275"/>
                    <a:pt x="18528" y="275"/>
                  </a:cubicBezTo>
                  <a:cubicBezTo>
                    <a:pt x="18539" y="275"/>
                    <a:pt x="18553" y="275"/>
                    <a:pt x="18568" y="279"/>
                  </a:cubicBezTo>
                  <a:cubicBezTo>
                    <a:pt x="18568" y="279"/>
                    <a:pt x="19327" y="1059"/>
                    <a:pt x="19534" y="1220"/>
                  </a:cubicBezTo>
                  <a:cubicBezTo>
                    <a:pt x="19719" y="1362"/>
                    <a:pt x="19908" y="1498"/>
                    <a:pt x="20104" y="1619"/>
                  </a:cubicBezTo>
                  <a:cubicBezTo>
                    <a:pt x="19791" y="1295"/>
                    <a:pt x="19488" y="946"/>
                    <a:pt x="19152" y="589"/>
                  </a:cubicBezTo>
                  <a:cubicBezTo>
                    <a:pt x="18813" y="229"/>
                    <a:pt x="18400" y="1"/>
                    <a:pt x="1798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-591400" y="2523750"/>
              <a:ext cx="632225" cy="116825"/>
            </a:xfrm>
            <a:custGeom>
              <a:rect b="b" l="l" r="r" t="t"/>
              <a:pathLst>
                <a:path extrusionOk="0" h="4673" w="25289">
                  <a:moveTo>
                    <a:pt x="17725" y="1"/>
                  </a:moveTo>
                  <a:cubicBezTo>
                    <a:pt x="16812" y="19"/>
                    <a:pt x="16028" y="268"/>
                    <a:pt x="15372" y="932"/>
                  </a:cubicBezTo>
                  <a:cubicBezTo>
                    <a:pt x="14523" y="1788"/>
                    <a:pt x="14195" y="3239"/>
                    <a:pt x="13137" y="3884"/>
                  </a:cubicBezTo>
                  <a:cubicBezTo>
                    <a:pt x="12833" y="4066"/>
                    <a:pt x="12523" y="4144"/>
                    <a:pt x="12213" y="4144"/>
                  </a:cubicBezTo>
                  <a:cubicBezTo>
                    <a:pt x="10955" y="4144"/>
                    <a:pt x="9645" y="2903"/>
                    <a:pt x="8722" y="2212"/>
                  </a:cubicBezTo>
                  <a:cubicBezTo>
                    <a:pt x="7827" y="1541"/>
                    <a:pt x="6903" y="921"/>
                    <a:pt x="5812" y="621"/>
                  </a:cubicBezTo>
                  <a:cubicBezTo>
                    <a:pt x="5050" y="411"/>
                    <a:pt x="4240" y="300"/>
                    <a:pt x="3434" y="300"/>
                  </a:cubicBezTo>
                  <a:cubicBezTo>
                    <a:pt x="2272" y="300"/>
                    <a:pt x="1109" y="529"/>
                    <a:pt x="72" y="1017"/>
                  </a:cubicBezTo>
                  <a:cubicBezTo>
                    <a:pt x="7" y="1170"/>
                    <a:pt x="1" y="1327"/>
                    <a:pt x="39" y="1477"/>
                  </a:cubicBezTo>
                  <a:cubicBezTo>
                    <a:pt x="164" y="1498"/>
                    <a:pt x="264" y="1513"/>
                    <a:pt x="274" y="1513"/>
                  </a:cubicBezTo>
                  <a:cubicBezTo>
                    <a:pt x="435" y="1531"/>
                    <a:pt x="646" y="1552"/>
                    <a:pt x="852" y="1552"/>
                  </a:cubicBezTo>
                  <a:cubicBezTo>
                    <a:pt x="1095" y="1552"/>
                    <a:pt x="1337" y="1524"/>
                    <a:pt x="1508" y="1424"/>
                  </a:cubicBezTo>
                  <a:cubicBezTo>
                    <a:pt x="2221" y="1010"/>
                    <a:pt x="2889" y="818"/>
                    <a:pt x="3537" y="818"/>
                  </a:cubicBezTo>
                  <a:cubicBezTo>
                    <a:pt x="4386" y="818"/>
                    <a:pt x="5210" y="1146"/>
                    <a:pt x="6080" y="1734"/>
                  </a:cubicBezTo>
                  <a:cubicBezTo>
                    <a:pt x="7053" y="2397"/>
                    <a:pt x="7927" y="3221"/>
                    <a:pt x="8965" y="3787"/>
                  </a:cubicBezTo>
                  <a:cubicBezTo>
                    <a:pt x="9995" y="4351"/>
                    <a:pt x="11254" y="4672"/>
                    <a:pt x="12477" y="4672"/>
                  </a:cubicBezTo>
                  <a:cubicBezTo>
                    <a:pt x="12854" y="4672"/>
                    <a:pt x="13233" y="4640"/>
                    <a:pt x="13600" y="4576"/>
                  </a:cubicBezTo>
                  <a:cubicBezTo>
                    <a:pt x="14480" y="4220"/>
                    <a:pt x="15233" y="3599"/>
                    <a:pt x="15686" y="2675"/>
                  </a:cubicBezTo>
                  <a:cubicBezTo>
                    <a:pt x="15999" y="2030"/>
                    <a:pt x="16004" y="1177"/>
                    <a:pt x="16509" y="650"/>
                  </a:cubicBezTo>
                  <a:cubicBezTo>
                    <a:pt x="16802" y="347"/>
                    <a:pt x="17116" y="219"/>
                    <a:pt x="17433" y="219"/>
                  </a:cubicBezTo>
                  <a:cubicBezTo>
                    <a:pt x="17847" y="219"/>
                    <a:pt x="18260" y="447"/>
                    <a:pt x="18599" y="807"/>
                  </a:cubicBezTo>
                  <a:cubicBezTo>
                    <a:pt x="18935" y="1164"/>
                    <a:pt x="19238" y="1513"/>
                    <a:pt x="19551" y="1837"/>
                  </a:cubicBezTo>
                  <a:cubicBezTo>
                    <a:pt x="19794" y="1990"/>
                    <a:pt x="20047" y="2130"/>
                    <a:pt x="20304" y="2255"/>
                  </a:cubicBezTo>
                  <a:cubicBezTo>
                    <a:pt x="21216" y="2696"/>
                    <a:pt x="22182" y="2921"/>
                    <a:pt x="23185" y="3043"/>
                  </a:cubicBezTo>
                  <a:cubicBezTo>
                    <a:pt x="23227" y="3050"/>
                    <a:pt x="23288" y="3050"/>
                    <a:pt x="23363" y="3050"/>
                  </a:cubicBezTo>
                  <a:cubicBezTo>
                    <a:pt x="23948" y="3050"/>
                    <a:pt x="25289" y="2893"/>
                    <a:pt x="24201" y="2761"/>
                  </a:cubicBezTo>
                  <a:cubicBezTo>
                    <a:pt x="22529" y="2558"/>
                    <a:pt x="21391" y="1755"/>
                    <a:pt x="20146" y="718"/>
                  </a:cubicBezTo>
                  <a:cubicBezTo>
                    <a:pt x="19458" y="144"/>
                    <a:pt x="18731" y="1"/>
                    <a:pt x="1786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7200" y="2384875"/>
              <a:ext cx="175550" cy="303650"/>
            </a:xfrm>
            <a:custGeom>
              <a:rect b="b" l="l" r="r" t="t"/>
              <a:pathLst>
                <a:path extrusionOk="0" h="12146" w="7022">
                  <a:moveTo>
                    <a:pt x="1559" y="1"/>
                  </a:moveTo>
                  <a:cubicBezTo>
                    <a:pt x="909" y="1"/>
                    <a:pt x="0" y="489"/>
                    <a:pt x="307" y="1010"/>
                  </a:cubicBezTo>
                  <a:cubicBezTo>
                    <a:pt x="164" y="1145"/>
                    <a:pt x="104" y="1298"/>
                    <a:pt x="185" y="1444"/>
                  </a:cubicBezTo>
                  <a:cubicBezTo>
                    <a:pt x="1045" y="2993"/>
                    <a:pt x="2072" y="4397"/>
                    <a:pt x="3027" y="5877"/>
                  </a:cubicBezTo>
                  <a:cubicBezTo>
                    <a:pt x="3052" y="5848"/>
                    <a:pt x="3074" y="5817"/>
                    <a:pt x="3095" y="5784"/>
                  </a:cubicBezTo>
                  <a:cubicBezTo>
                    <a:pt x="3206" y="5631"/>
                    <a:pt x="3352" y="5527"/>
                    <a:pt x="3519" y="5470"/>
                  </a:cubicBezTo>
                  <a:cubicBezTo>
                    <a:pt x="2749" y="4632"/>
                    <a:pt x="1979" y="3794"/>
                    <a:pt x="1209" y="2960"/>
                  </a:cubicBezTo>
                  <a:cubicBezTo>
                    <a:pt x="588" y="2282"/>
                    <a:pt x="1169" y="1737"/>
                    <a:pt x="1811" y="1737"/>
                  </a:cubicBezTo>
                  <a:cubicBezTo>
                    <a:pt x="2083" y="1737"/>
                    <a:pt x="2368" y="1837"/>
                    <a:pt x="2575" y="2065"/>
                  </a:cubicBezTo>
                  <a:cubicBezTo>
                    <a:pt x="3819" y="3416"/>
                    <a:pt x="5063" y="4768"/>
                    <a:pt x="6304" y="6120"/>
                  </a:cubicBezTo>
                  <a:cubicBezTo>
                    <a:pt x="6330" y="6148"/>
                    <a:pt x="6355" y="6173"/>
                    <a:pt x="6376" y="6202"/>
                  </a:cubicBezTo>
                  <a:cubicBezTo>
                    <a:pt x="6501" y="6073"/>
                    <a:pt x="6633" y="5948"/>
                    <a:pt x="6771" y="5830"/>
                  </a:cubicBezTo>
                  <a:cubicBezTo>
                    <a:pt x="7021" y="5610"/>
                    <a:pt x="7000" y="5342"/>
                    <a:pt x="6743" y="5164"/>
                  </a:cubicBezTo>
                  <a:cubicBezTo>
                    <a:pt x="4818" y="3859"/>
                    <a:pt x="3309" y="2190"/>
                    <a:pt x="2086" y="218"/>
                  </a:cubicBezTo>
                  <a:cubicBezTo>
                    <a:pt x="1994" y="65"/>
                    <a:pt x="1794" y="1"/>
                    <a:pt x="1559" y="1"/>
                  </a:cubicBezTo>
                  <a:close/>
                  <a:moveTo>
                    <a:pt x="4721" y="6779"/>
                  </a:moveTo>
                  <a:cubicBezTo>
                    <a:pt x="4237" y="7443"/>
                    <a:pt x="3641" y="7988"/>
                    <a:pt x="2971" y="8398"/>
                  </a:cubicBezTo>
                  <a:cubicBezTo>
                    <a:pt x="2403" y="9457"/>
                    <a:pt x="1965" y="10594"/>
                    <a:pt x="1544" y="11739"/>
                  </a:cubicBezTo>
                  <a:cubicBezTo>
                    <a:pt x="1437" y="12028"/>
                    <a:pt x="1726" y="12145"/>
                    <a:pt x="2107" y="12145"/>
                  </a:cubicBezTo>
                  <a:cubicBezTo>
                    <a:pt x="2611" y="12145"/>
                    <a:pt x="3281" y="11936"/>
                    <a:pt x="3412" y="11628"/>
                  </a:cubicBezTo>
                  <a:cubicBezTo>
                    <a:pt x="3873" y="10555"/>
                    <a:pt x="4332" y="9485"/>
                    <a:pt x="4793" y="8412"/>
                  </a:cubicBezTo>
                  <a:cubicBezTo>
                    <a:pt x="4803" y="8384"/>
                    <a:pt x="4818" y="8351"/>
                    <a:pt x="4832" y="8320"/>
                  </a:cubicBezTo>
                  <a:cubicBezTo>
                    <a:pt x="5020" y="7973"/>
                    <a:pt x="5228" y="7635"/>
                    <a:pt x="5453" y="7310"/>
                  </a:cubicBezTo>
                  <a:cubicBezTo>
                    <a:pt x="5264" y="7267"/>
                    <a:pt x="5085" y="7171"/>
                    <a:pt x="4939" y="7015"/>
                  </a:cubicBezTo>
                  <a:cubicBezTo>
                    <a:pt x="4864" y="6936"/>
                    <a:pt x="4793" y="6857"/>
                    <a:pt x="4721" y="67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81450" y="2521625"/>
              <a:ext cx="43775" cy="73200"/>
            </a:xfrm>
            <a:custGeom>
              <a:rect b="b" l="l" r="r" t="t"/>
              <a:pathLst>
                <a:path extrusionOk="0" h="2928" w="1751">
                  <a:moveTo>
                    <a:pt x="549" y="0"/>
                  </a:moveTo>
                  <a:cubicBezTo>
                    <a:pt x="382" y="57"/>
                    <a:pt x="236" y="161"/>
                    <a:pt x="125" y="314"/>
                  </a:cubicBezTo>
                  <a:cubicBezTo>
                    <a:pt x="104" y="347"/>
                    <a:pt x="82" y="378"/>
                    <a:pt x="57" y="407"/>
                  </a:cubicBezTo>
                  <a:cubicBezTo>
                    <a:pt x="72" y="428"/>
                    <a:pt x="82" y="446"/>
                    <a:pt x="97" y="464"/>
                  </a:cubicBezTo>
                  <a:cubicBezTo>
                    <a:pt x="421" y="971"/>
                    <a:pt x="585" y="1209"/>
                    <a:pt x="464" y="1826"/>
                  </a:cubicBezTo>
                  <a:cubicBezTo>
                    <a:pt x="403" y="2144"/>
                    <a:pt x="240" y="2465"/>
                    <a:pt x="82" y="2775"/>
                  </a:cubicBezTo>
                  <a:cubicBezTo>
                    <a:pt x="57" y="2824"/>
                    <a:pt x="29" y="2878"/>
                    <a:pt x="1" y="2928"/>
                  </a:cubicBezTo>
                  <a:cubicBezTo>
                    <a:pt x="671" y="2518"/>
                    <a:pt x="1267" y="1973"/>
                    <a:pt x="1751" y="1309"/>
                  </a:cubicBezTo>
                  <a:cubicBezTo>
                    <a:pt x="1352" y="874"/>
                    <a:pt x="949" y="436"/>
                    <a:pt x="54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143500" y="2539900"/>
              <a:ext cx="35675" cy="28475"/>
            </a:xfrm>
            <a:custGeom>
              <a:rect b="b" l="l" r="r" t="t"/>
              <a:pathLst>
                <a:path extrusionOk="0" h="1139" w="1427">
                  <a:moveTo>
                    <a:pt x="924" y="1"/>
                  </a:moveTo>
                  <a:lnTo>
                    <a:pt x="924" y="1"/>
                  </a:lnTo>
                  <a:cubicBezTo>
                    <a:pt x="578" y="346"/>
                    <a:pt x="274" y="720"/>
                    <a:pt x="1" y="1109"/>
                  </a:cubicBezTo>
                  <a:cubicBezTo>
                    <a:pt x="82" y="1130"/>
                    <a:pt x="168" y="1138"/>
                    <a:pt x="250" y="1138"/>
                  </a:cubicBezTo>
                  <a:cubicBezTo>
                    <a:pt x="867" y="1138"/>
                    <a:pt x="1426" y="635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21900" y="2428300"/>
              <a:ext cx="144725" cy="139325"/>
            </a:xfrm>
            <a:custGeom>
              <a:rect b="b" l="l" r="r" t="t"/>
              <a:pathLst>
                <a:path extrusionOk="0" h="5573" w="5789">
                  <a:moveTo>
                    <a:pt x="1223" y="0"/>
                  </a:moveTo>
                  <a:cubicBezTo>
                    <a:pt x="581" y="0"/>
                    <a:pt x="0" y="545"/>
                    <a:pt x="621" y="1223"/>
                  </a:cubicBezTo>
                  <a:cubicBezTo>
                    <a:pt x="1391" y="2057"/>
                    <a:pt x="2161" y="2895"/>
                    <a:pt x="2931" y="3733"/>
                  </a:cubicBezTo>
                  <a:cubicBezTo>
                    <a:pt x="3038" y="3698"/>
                    <a:pt x="3156" y="3680"/>
                    <a:pt x="3274" y="3680"/>
                  </a:cubicBezTo>
                  <a:cubicBezTo>
                    <a:pt x="3958" y="3680"/>
                    <a:pt x="4679" y="4265"/>
                    <a:pt x="4197" y="4953"/>
                  </a:cubicBezTo>
                  <a:cubicBezTo>
                    <a:pt x="4176" y="4982"/>
                    <a:pt x="4154" y="5013"/>
                    <a:pt x="4133" y="5042"/>
                  </a:cubicBezTo>
                  <a:cubicBezTo>
                    <a:pt x="4205" y="5120"/>
                    <a:pt x="4276" y="5199"/>
                    <a:pt x="4351" y="5278"/>
                  </a:cubicBezTo>
                  <a:cubicBezTo>
                    <a:pt x="4497" y="5434"/>
                    <a:pt x="4676" y="5530"/>
                    <a:pt x="4865" y="5573"/>
                  </a:cubicBezTo>
                  <a:cubicBezTo>
                    <a:pt x="5138" y="5184"/>
                    <a:pt x="5442" y="4810"/>
                    <a:pt x="5788" y="4465"/>
                  </a:cubicBezTo>
                  <a:cubicBezTo>
                    <a:pt x="5767" y="4436"/>
                    <a:pt x="5742" y="4411"/>
                    <a:pt x="5716" y="4383"/>
                  </a:cubicBezTo>
                  <a:cubicBezTo>
                    <a:pt x="4475" y="3031"/>
                    <a:pt x="3231" y="1679"/>
                    <a:pt x="1987" y="328"/>
                  </a:cubicBezTo>
                  <a:cubicBezTo>
                    <a:pt x="1780" y="100"/>
                    <a:pt x="1495" y="0"/>
                    <a:pt x="122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95175" y="2520275"/>
              <a:ext cx="43700" cy="34100"/>
            </a:xfrm>
            <a:custGeom>
              <a:rect b="b" l="l" r="r" t="t"/>
              <a:pathLst>
                <a:path extrusionOk="0" h="1364" w="1748">
                  <a:moveTo>
                    <a:pt x="343" y="1"/>
                  </a:moveTo>
                  <a:cubicBezTo>
                    <a:pt x="225" y="1"/>
                    <a:pt x="107" y="19"/>
                    <a:pt x="0" y="54"/>
                  </a:cubicBezTo>
                  <a:cubicBezTo>
                    <a:pt x="400" y="490"/>
                    <a:pt x="803" y="928"/>
                    <a:pt x="1202" y="1363"/>
                  </a:cubicBezTo>
                  <a:cubicBezTo>
                    <a:pt x="1223" y="1334"/>
                    <a:pt x="1245" y="1303"/>
                    <a:pt x="1266" y="1274"/>
                  </a:cubicBezTo>
                  <a:cubicBezTo>
                    <a:pt x="1748" y="586"/>
                    <a:pt x="1027" y="1"/>
                    <a:pt x="34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29"/>
          <p:cNvSpPr txBox="1"/>
          <p:nvPr>
            <p:ph type="title"/>
          </p:nvPr>
        </p:nvSpPr>
        <p:spPr>
          <a:xfrm>
            <a:off x="3080275" y="186300"/>
            <a:ext cx="3781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chemeClr val="dk2"/>
                </a:solidFill>
              </a:rPr>
              <a:t>Barisan dan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chemeClr val="dk2"/>
                </a:solidFill>
              </a:rPr>
              <a:t>Deret Tak Hingga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974" name="Google Shape;974;p29"/>
          <p:cNvGrpSpPr/>
          <p:nvPr/>
        </p:nvGrpSpPr>
        <p:grpSpPr>
          <a:xfrm rot="805750">
            <a:off x="6593792" y="1955159"/>
            <a:ext cx="2214309" cy="2046694"/>
            <a:chOff x="1857000" y="3245400"/>
            <a:chExt cx="1233825" cy="1186575"/>
          </a:xfrm>
        </p:grpSpPr>
        <p:sp>
          <p:nvSpPr>
            <p:cNvPr id="975" name="Google Shape;975;p29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29"/>
          <p:cNvSpPr txBox="1"/>
          <p:nvPr/>
        </p:nvSpPr>
        <p:spPr>
          <a:xfrm rot="-545704">
            <a:off x="1378256" y="3020338"/>
            <a:ext cx="1700479" cy="707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B</a:t>
            </a:r>
            <a:r>
              <a:rPr b="1" lang="en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arisan</a:t>
            </a:r>
            <a:endParaRPr b="1" i="0" sz="3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82" name="Google Shape;982;p29"/>
          <p:cNvSpPr txBox="1"/>
          <p:nvPr/>
        </p:nvSpPr>
        <p:spPr>
          <a:xfrm rot="933816">
            <a:off x="6741233" y="2609494"/>
            <a:ext cx="1700658" cy="707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3"/>
              </a:rPr>
              <a:t>Deret</a:t>
            </a:r>
            <a:endParaRPr b="1" i="0" sz="3000" u="none" cap="none" strike="noStrike">
              <a:solidFill>
                <a:srgbClr val="38761D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983" name="Google Shape;983;p29"/>
          <p:cNvGrpSpPr/>
          <p:nvPr/>
        </p:nvGrpSpPr>
        <p:grpSpPr>
          <a:xfrm flipH="1" rot="-2700000">
            <a:off x="3091059" y="1441190"/>
            <a:ext cx="882800" cy="396188"/>
            <a:chOff x="-605225" y="2384875"/>
            <a:chExt cx="787975" cy="303650"/>
          </a:xfrm>
        </p:grpSpPr>
        <p:sp>
          <p:nvSpPr>
            <p:cNvPr id="984" name="Google Shape;984;p29"/>
            <p:cNvSpPr/>
            <p:nvPr/>
          </p:nvSpPr>
          <p:spPr>
            <a:xfrm>
              <a:off x="-590425" y="2487650"/>
              <a:ext cx="686525" cy="159875"/>
            </a:xfrm>
            <a:custGeom>
              <a:rect b="b" l="l" r="r" t="t"/>
              <a:pathLst>
                <a:path extrusionOk="0" h="6395" w="27461">
                  <a:moveTo>
                    <a:pt x="17473" y="1"/>
                  </a:moveTo>
                  <a:cubicBezTo>
                    <a:pt x="16136" y="1"/>
                    <a:pt x="14809" y="732"/>
                    <a:pt x="14267" y="2030"/>
                  </a:cubicBezTo>
                  <a:cubicBezTo>
                    <a:pt x="13686" y="3421"/>
                    <a:pt x="13393" y="4779"/>
                    <a:pt x="11543" y="4779"/>
                  </a:cubicBezTo>
                  <a:lnTo>
                    <a:pt x="11525" y="4779"/>
                  </a:lnTo>
                  <a:cubicBezTo>
                    <a:pt x="9849" y="4772"/>
                    <a:pt x="8548" y="3531"/>
                    <a:pt x="7374" y="2493"/>
                  </a:cubicBezTo>
                  <a:cubicBezTo>
                    <a:pt x="6479" y="1698"/>
                    <a:pt x="5474" y="914"/>
                    <a:pt x="4236" y="781"/>
                  </a:cubicBezTo>
                  <a:cubicBezTo>
                    <a:pt x="4108" y="768"/>
                    <a:pt x="3984" y="760"/>
                    <a:pt x="3859" y="760"/>
                  </a:cubicBezTo>
                  <a:cubicBezTo>
                    <a:pt x="2607" y="760"/>
                    <a:pt x="1527" y="1420"/>
                    <a:pt x="454" y="2033"/>
                  </a:cubicBezTo>
                  <a:cubicBezTo>
                    <a:pt x="235" y="2155"/>
                    <a:pt x="104" y="2305"/>
                    <a:pt x="33" y="2461"/>
                  </a:cubicBezTo>
                  <a:cubicBezTo>
                    <a:pt x="1070" y="1973"/>
                    <a:pt x="2233" y="1744"/>
                    <a:pt x="3395" y="1744"/>
                  </a:cubicBezTo>
                  <a:cubicBezTo>
                    <a:pt x="4201" y="1744"/>
                    <a:pt x="5011" y="1855"/>
                    <a:pt x="5773" y="2065"/>
                  </a:cubicBezTo>
                  <a:cubicBezTo>
                    <a:pt x="6864" y="2365"/>
                    <a:pt x="7788" y="2985"/>
                    <a:pt x="8683" y="3656"/>
                  </a:cubicBezTo>
                  <a:cubicBezTo>
                    <a:pt x="9606" y="4347"/>
                    <a:pt x="10916" y="5588"/>
                    <a:pt x="12174" y="5588"/>
                  </a:cubicBezTo>
                  <a:cubicBezTo>
                    <a:pt x="12484" y="5588"/>
                    <a:pt x="12794" y="5510"/>
                    <a:pt x="13098" y="5328"/>
                  </a:cubicBezTo>
                  <a:cubicBezTo>
                    <a:pt x="14156" y="4683"/>
                    <a:pt x="14484" y="3232"/>
                    <a:pt x="15333" y="2376"/>
                  </a:cubicBezTo>
                  <a:cubicBezTo>
                    <a:pt x="15989" y="1712"/>
                    <a:pt x="16773" y="1463"/>
                    <a:pt x="17686" y="1445"/>
                  </a:cubicBezTo>
                  <a:lnTo>
                    <a:pt x="17826" y="1445"/>
                  </a:lnTo>
                  <a:cubicBezTo>
                    <a:pt x="18692" y="1445"/>
                    <a:pt x="19419" y="1588"/>
                    <a:pt x="20107" y="2162"/>
                  </a:cubicBezTo>
                  <a:cubicBezTo>
                    <a:pt x="21352" y="3199"/>
                    <a:pt x="22490" y="4002"/>
                    <a:pt x="24162" y="4205"/>
                  </a:cubicBezTo>
                  <a:cubicBezTo>
                    <a:pt x="25250" y="4337"/>
                    <a:pt x="23909" y="4494"/>
                    <a:pt x="23324" y="4494"/>
                  </a:cubicBezTo>
                  <a:cubicBezTo>
                    <a:pt x="23249" y="4494"/>
                    <a:pt x="23188" y="4494"/>
                    <a:pt x="23146" y="4487"/>
                  </a:cubicBezTo>
                  <a:cubicBezTo>
                    <a:pt x="22143" y="4365"/>
                    <a:pt x="21177" y="4140"/>
                    <a:pt x="20265" y="3699"/>
                  </a:cubicBezTo>
                  <a:cubicBezTo>
                    <a:pt x="20008" y="3574"/>
                    <a:pt x="19755" y="3434"/>
                    <a:pt x="19512" y="3281"/>
                  </a:cubicBezTo>
                  <a:lnTo>
                    <a:pt x="19512" y="3281"/>
                  </a:lnTo>
                  <a:cubicBezTo>
                    <a:pt x="20107" y="3902"/>
                    <a:pt x="20731" y="4440"/>
                    <a:pt x="21641" y="4782"/>
                  </a:cubicBezTo>
                  <a:cubicBezTo>
                    <a:pt x="22333" y="5047"/>
                    <a:pt x="23050" y="5172"/>
                    <a:pt x="23756" y="5172"/>
                  </a:cubicBezTo>
                  <a:cubicBezTo>
                    <a:pt x="24857" y="5172"/>
                    <a:pt x="25938" y="4861"/>
                    <a:pt x="26876" y="4287"/>
                  </a:cubicBezTo>
                  <a:cubicBezTo>
                    <a:pt x="26904" y="4237"/>
                    <a:pt x="26932" y="4183"/>
                    <a:pt x="26957" y="4134"/>
                  </a:cubicBezTo>
                  <a:cubicBezTo>
                    <a:pt x="27115" y="3824"/>
                    <a:pt x="27278" y="3503"/>
                    <a:pt x="27339" y="3185"/>
                  </a:cubicBezTo>
                  <a:cubicBezTo>
                    <a:pt x="27460" y="2568"/>
                    <a:pt x="27296" y="2330"/>
                    <a:pt x="26972" y="1823"/>
                  </a:cubicBezTo>
                  <a:cubicBezTo>
                    <a:pt x="26957" y="1805"/>
                    <a:pt x="26947" y="1787"/>
                    <a:pt x="26932" y="1766"/>
                  </a:cubicBezTo>
                  <a:cubicBezTo>
                    <a:pt x="26152" y="2832"/>
                    <a:pt x="25000" y="3534"/>
                    <a:pt x="23727" y="3534"/>
                  </a:cubicBezTo>
                  <a:cubicBezTo>
                    <a:pt x="23377" y="3534"/>
                    <a:pt x="23021" y="3481"/>
                    <a:pt x="22661" y="3370"/>
                  </a:cubicBezTo>
                  <a:cubicBezTo>
                    <a:pt x="21070" y="2882"/>
                    <a:pt x="20629" y="1370"/>
                    <a:pt x="19341" y="539"/>
                  </a:cubicBezTo>
                  <a:cubicBezTo>
                    <a:pt x="18774" y="172"/>
                    <a:pt x="18121" y="1"/>
                    <a:pt x="17473" y="1"/>
                  </a:cubicBezTo>
                  <a:close/>
                  <a:moveTo>
                    <a:pt x="3498" y="2262"/>
                  </a:moveTo>
                  <a:cubicBezTo>
                    <a:pt x="2850" y="2262"/>
                    <a:pt x="2182" y="2454"/>
                    <a:pt x="1469" y="2868"/>
                  </a:cubicBezTo>
                  <a:cubicBezTo>
                    <a:pt x="1298" y="2968"/>
                    <a:pt x="1056" y="2996"/>
                    <a:pt x="813" y="2996"/>
                  </a:cubicBezTo>
                  <a:cubicBezTo>
                    <a:pt x="607" y="2996"/>
                    <a:pt x="396" y="2975"/>
                    <a:pt x="235" y="2957"/>
                  </a:cubicBezTo>
                  <a:cubicBezTo>
                    <a:pt x="225" y="2957"/>
                    <a:pt x="125" y="2942"/>
                    <a:pt x="0" y="2921"/>
                  </a:cubicBezTo>
                  <a:lnTo>
                    <a:pt x="0" y="2921"/>
                  </a:lnTo>
                  <a:cubicBezTo>
                    <a:pt x="97" y="3299"/>
                    <a:pt x="485" y="3623"/>
                    <a:pt x="928" y="3623"/>
                  </a:cubicBezTo>
                  <a:cubicBezTo>
                    <a:pt x="1081" y="3623"/>
                    <a:pt x="1241" y="3584"/>
                    <a:pt x="1402" y="3495"/>
                  </a:cubicBezTo>
                  <a:cubicBezTo>
                    <a:pt x="2050" y="3125"/>
                    <a:pt x="2810" y="2540"/>
                    <a:pt x="3566" y="2429"/>
                  </a:cubicBezTo>
                  <a:cubicBezTo>
                    <a:pt x="3645" y="2419"/>
                    <a:pt x="3723" y="2412"/>
                    <a:pt x="3801" y="2412"/>
                  </a:cubicBezTo>
                  <a:cubicBezTo>
                    <a:pt x="4707" y="2412"/>
                    <a:pt x="5442" y="3171"/>
                    <a:pt x="6069" y="3738"/>
                  </a:cubicBezTo>
                  <a:cubicBezTo>
                    <a:pt x="7118" y="4680"/>
                    <a:pt x="8209" y="5574"/>
                    <a:pt x="9553" y="6052"/>
                  </a:cubicBezTo>
                  <a:cubicBezTo>
                    <a:pt x="10180" y="6276"/>
                    <a:pt x="10868" y="6394"/>
                    <a:pt x="11553" y="6394"/>
                  </a:cubicBezTo>
                  <a:cubicBezTo>
                    <a:pt x="12245" y="6394"/>
                    <a:pt x="12933" y="6273"/>
                    <a:pt x="13561" y="6020"/>
                  </a:cubicBezTo>
                  <a:lnTo>
                    <a:pt x="13561" y="6020"/>
                  </a:lnTo>
                  <a:cubicBezTo>
                    <a:pt x="13194" y="6084"/>
                    <a:pt x="12815" y="6116"/>
                    <a:pt x="12438" y="6116"/>
                  </a:cubicBezTo>
                  <a:cubicBezTo>
                    <a:pt x="11215" y="6116"/>
                    <a:pt x="9956" y="5795"/>
                    <a:pt x="8926" y="5231"/>
                  </a:cubicBezTo>
                  <a:cubicBezTo>
                    <a:pt x="7888" y="4665"/>
                    <a:pt x="7014" y="3841"/>
                    <a:pt x="6041" y="3178"/>
                  </a:cubicBezTo>
                  <a:cubicBezTo>
                    <a:pt x="5171" y="2590"/>
                    <a:pt x="4347" y="2262"/>
                    <a:pt x="3498" y="226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-605225" y="2529200"/>
              <a:ext cx="502600" cy="108950"/>
            </a:xfrm>
            <a:custGeom>
              <a:rect b="b" l="l" r="r" t="t"/>
              <a:pathLst>
                <a:path extrusionOk="0" h="4358" w="20104">
                  <a:moveTo>
                    <a:pt x="625" y="799"/>
                  </a:moveTo>
                  <a:lnTo>
                    <a:pt x="625" y="799"/>
                  </a:lnTo>
                  <a:cubicBezTo>
                    <a:pt x="460" y="881"/>
                    <a:pt x="297" y="967"/>
                    <a:pt x="136" y="1059"/>
                  </a:cubicBezTo>
                  <a:cubicBezTo>
                    <a:pt x="1" y="1135"/>
                    <a:pt x="343" y="1216"/>
                    <a:pt x="592" y="1259"/>
                  </a:cubicBezTo>
                  <a:cubicBezTo>
                    <a:pt x="554" y="1109"/>
                    <a:pt x="560" y="952"/>
                    <a:pt x="625" y="799"/>
                  </a:cubicBezTo>
                  <a:close/>
                  <a:moveTo>
                    <a:pt x="17986" y="1"/>
                  </a:moveTo>
                  <a:cubicBezTo>
                    <a:pt x="17669" y="1"/>
                    <a:pt x="17355" y="129"/>
                    <a:pt x="17062" y="432"/>
                  </a:cubicBezTo>
                  <a:cubicBezTo>
                    <a:pt x="16557" y="959"/>
                    <a:pt x="16552" y="1812"/>
                    <a:pt x="16239" y="2457"/>
                  </a:cubicBezTo>
                  <a:cubicBezTo>
                    <a:pt x="15786" y="3381"/>
                    <a:pt x="15033" y="4002"/>
                    <a:pt x="14153" y="4358"/>
                  </a:cubicBezTo>
                  <a:cubicBezTo>
                    <a:pt x="14281" y="4336"/>
                    <a:pt x="14409" y="4308"/>
                    <a:pt x="14538" y="4276"/>
                  </a:cubicBezTo>
                  <a:cubicBezTo>
                    <a:pt x="15430" y="4055"/>
                    <a:pt x="16050" y="3516"/>
                    <a:pt x="16560" y="2774"/>
                  </a:cubicBezTo>
                  <a:cubicBezTo>
                    <a:pt x="16967" y="2187"/>
                    <a:pt x="17943" y="275"/>
                    <a:pt x="18528" y="275"/>
                  </a:cubicBezTo>
                  <a:cubicBezTo>
                    <a:pt x="18539" y="275"/>
                    <a:pt x="18553" y="275"/>
                    <a:pt x="18568" y="279"/>
                  </a:cubicBezTo>
                  <a:cubicBezTo>
                    <a:pt x="18568" y="279"/>
                    <a:pt x="19327" y="1059"/>
                    <a:pt x="19534" y="1220"/>
                  </a:cubicBezTo>
                  <a:cubicBezTo>
                    <a:pt x="19719" y="1362"/>
                    <a:pt x="19908" y="1498"/>
                    <a:pt x="20104" y="1619"/>
                  </a:cubicBezTo>
                  <a:cubicBezTo>
                    <a:pt x="19791" y="1295"/>
                    <a:pt x="19488" y="946"/>
                    <a:pt x="19152" y="589"/>
                  </a:cubicBezTo>
                  <a:cubicBezTo>
                    <a:pt x="18813" y="229"/>
                    <a:pt x="18400" y="1"/>
                    <a:pt x="1798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-591400" y="2523750"/>
              <a:ext cx="632225" cy="116825"/>
            </a:xfrm>
            <a:custGeom>
              <a:rect b="b" l="l" r="r" t="t"/>
              <a:pathLst>
                <a:path extrusionOk="0" h="4673" w="25289">
                  <a:moveTo>
                    <a:pt x="17725" y="1"/>
                  </a:moveTo>
                  <a:cubicBezTo>
                    <a:pt x="16812" y="19"/>
                    <a:pt x="16028" y="268"/>
                    <a:pt x="15372" y="932"/>
                  </a:cubicBezTo>
                  <a:cubicBezTo>
                    <a:pt x="14523" y="1788"/>
                    <a:pt x="14195" y="3239"/>
                    <a:pt x="13137" y="3884"/>
                  </a:cubicBezTo>
                  <a:cubicBezTo>
                    <a:pt x="12833" y="4066"/>
                    <a:pt x="12523" y="4144"/>
                    <a:pt x="12213" y="4144"/>
                  </a:cubicBezTo>
                  <a:cubicBezTo>
                    <a:pt x="10955" y="4144"/>
                    <a:pt x="9645" y="2903"/>
                    <a:pt x="8722" y="2212"/>
                  </a:cubicBezTo>
                  <a:cubicBezTo>
                    <a:pt x="7827" y="1541"/>
                    <a:pt x="6903" y="921"/>
                    <a:pt x="5812" y="621"/>
                  </a:cubicBezTo>
                  <a:cubicBezTo>
                    <a:pt x="5050" y="411"/>
                    <a:pt x="4240" y="300"/>
                    <a:pt x="3434" y="300"/>
                  </a:cubicBezTo>
                  <a:cubicBezTo>
                    <a:pt x="2272" y="300"/>
                    <a:pt x="1109" y="529"/>
                    <a:pt x="72" y="1017"/>
                  </a:cubicBezTo>
                  <a:cubicBezTo>
                    <a:pt x="7" y="1170"/>
                    <a:pt x="1" y="1327"/>
                    <a:pt x="39" y="1477"/>
                  </a:cubicBezTo>
                  <a:cubicBezTo>
                    <a:pt x="164" y="1498"/>
                    <a:pt x="264" y="1513"/>
                    <a:pt x="274" y="1513"/>
                  </a:cubicBezTo>
                  <a:cubicBezTo>
                    <a:pt x="435" y="1531"/>
                    <a:pt x="646" y="1552"/>
                    <a:pt x="852" y="1552"/>
                  </a:cubicBezTo>
                  <a:cubicBezTo>
                    <a:pt x="1095" y="1552"/>
                    <a:pt x="1337" y="1524"/>
                    <a:pt x="1508" y="1424"/>
                  </a:cubicBezTo>
                  <a:cubicBezTo>
                    <a:pt x="2221" y="1010"/>
                    <a:pt x="2889" y="818"/>
                    <a:pt x="3537" y="818"/>
                  </a:cubicBezTo>
                  <a:cubicBezTo>
                    <a:pt x="4386" y="818"/>
                    <a:pt x="5210" y="1146"/>
                    <a:pt x="6080" y="1734"/>
                  </a:cubicBezTo>
                  <a:cubicBezTo>
                    <a:pt x="7053" y="2397"/>
                    <a:pt x="7927" y="3221"/>
                    <a:pt x="8965" y="3787"/>
                  </a:cubicBezTo>
                  <a:cubicBezTo>
                    <a:pt x="9995" y="4351"/>
                    <a:pt x="11254" y="4672"/>
                    <a:pt x="12477" y="4672"/>
                  </a:cubicBezTo>
                  <a:cubicBezTo>
                    <a:pt x="12854" y="4672"/>
                    <a:pt x="13233" y="4640"/>
                    <a:pt x="13600" y="4576"/>
                  </a:cubicBezTo>
                  <a:cubicBezTo>
                    <a:pt x="14480" y="4220"/>
                    <a:pt x="15233" y="3599"/>
                    <a:pt x="15686" y="2675"/>
                  </a:cubicBezTo>
                  <a:cubicBezTo>
                    <a:pt x="15999" y="2030"/>
                    <a:pt x="16004" y="1177"/>
                    <a:pt x="16509" y="650"/>
                  </a:cubicBezTo>
                  <a:cubicBezTo>
                    <a:pt x="16802" y="347"/>
                    <a:pt x="17116" y="219"/>
                    <a:pt x="17433" y="219"/>
                  </a:cubicBezTo>
                  <a:cubicBezTo>
                    <a:pt x="17847" y="219"/>
                    <a:pt x="18260" y="447"/>
                    <a:pt x="18599" y="807"/>
                  </a:cubicBezTo>
                  <a:cubicBezTo>
                    <a:pt x="18935" y="1164"/>
                    <a:pt x="19238" y="1513"/>
                    <a:pt x="19551" y="1837"/>
                  </a:cubicBezTo>
                  <a:cubicBezTo>
                    <a:pt x="19794" y="1990"/>
                    <a:pt x="20047" y="2130"/>
                    <a:pt x="20304" y="2255"/>
                  </a:cubicBezTo>
                  <a:cubicBezTo>
                    <a:pt x="21216" y="2696"/>
                    <a:pt x="22182" y="2921"/>
                    <a:pt x="23185" y="3043"/>
                  </a:cubicBezTo>
                  <a:cubicBezTo>
                    <a:pt x="23227" y="3050"/>
                    <a:pt x="23288" y="3050"/>
                    <a:pt x="23363" y="3050"/>
                  </a:cubicBezTo>
                  <a:cubicBezTo>
                    <a:pt x="23948" y="3050"/>
                    <a:pt x="25289" y="2893"/>
                    <a:pt x="24201" y="2761"/>
                  </a:cubicBezTo>
                  <a:cubicBezTo>
                    <a:pt x="22529" y="2558"/>
                    <a:pt x="21391" y="1755"/>
                    <a:pt x="20146" y="718"/>
                  </a:cubicBezTo>
                  <a:cubicBezTo>
                    <a:pt x="19458" y="144"/>
                    <a:pt x="18731" y="1"/>
                    <a:pt x="1786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7200" y="2384875"/>
              <a:ext cx="175550" cy="303650"/>
            </a:xfrm>
            <a:custGeom>
              <a:rect b="b" l="l" r="r" t="t"/>
              <a:pathLst>
                <a:path extrusionOk="0" h="12146" w="7022">
                  <a:moveTo>
                    <a:pt x="1559" y="1"/>
                  </a:moveTo>
                  <a:cubicBezTo>
                    <a:pt x="909" y="1"/>
                    <a:pt x="0" y="489"/>
                    <a:pt x="307" y="1010"/>
                  </a:cubicBezTo>
                  <a:cubicBezTo>
                    <a:pt x="164" y="1145"/>
                    <a:pt x="104" y="1298"/>
                    <a:pt x="185" y="1444"/>
                  </a:cubicBezTo>
                  <a:cubicBezTo>
                    <a:pt x="1045" y="2993"/>
                    <a:pt x="2072" y="4397"/>
                    <a:pt x="3027" y="5877"/>
                  </a:cubicBezTo>
                  <a:cubicBezTo>
                    <a:pt x="3052" y="5848"/>
                    <a:pt x="3074" y="5817"/>
                    <a:pt x="3095" y="5784"/>
                  </a:cubicBezTo>
                  <a:cubicBezTo>
                    <a:pt x="3206" y="5631"/>
                    <a:pt x="3352" y="5527"/>
                    <a:pt x="3519" y="5470"/>
                  </a:cubicBezTo>
                  <a:cubicBezTo>
                    <a:pt x="2749" y="4632"/>
                    <a:pt x="1979" y="3794"/>
                    <a:pt x="1209" y="2960"/>
                  </a:cubicBezTo>
                  <a:cubicBezTo>
                    <a:pt x="588" y="2282"/>
                    <a:pt x="1169" y="1737"/>
                    <a:pt x="1811" y="1737"/>
                  </a:cubicBezTo>
                  <a:cubicBezTo>
                    <a:pt x="2083" y="1737"/>
                    <a:pt x="2368" y="1837"/>
                    <a:pt x="2575" y="2065"/>
                  </a:cubicBezTo>
                  <a:cubicBezTo>
                    <a:pt x="3819" y="3416"/>
                    <a:pt x="5063" y="4768"/>
                    <a:pt x="6304" y="6120"/>
                  </a:cubicBezTo>
                  <a:cubicBezTo>
                    <a:pt x="6330" y="6148"/>
                    <a:pt x="6355" y="6173"/>
                    <a:pt x="6376" y="6202"/>
                  </a:cubicBezTo>
                  <a:cubicBezTo>
                    <a:pt x="6501" y="6073"/>
                    <a:pt x="6633" y="5948"/>
                    <a:pt x="6771" y="5830"/>
                  </a:cubicBezTo>
                  <a:cubicBezTo>
                    <a:pt x="7021" y="5610"/>
                    <a:pt x="7000" y="5342"/>
                    <a:pt x="6743" y="5164"/>
                  </a:cubicBezTo>
                  <a:cubicBezTo>
                    <a:pt x="4818" y="3859"/>
                    <a:pt x="3309" y="2190"/>
                    <a:pt x="2086" y="218"/>
                  </a:cubicBezTo>
                  <a:cubicBezTo>
                    <a:pt x="1994" y="65"/>
                    <a:pt x="1794" y="1"/>
                    <a:pt x="1559" y="1"/>
                  </a:cubicBezTo>
                  <a:close/>
                  <a:moveTo>
                    <a:pt x="4721" y="6779"/>
                  </a:moveTo>
                  <a:cubicBezTo>
                    <a:pt x="4237" y="7443"/>
                    <a:pt x="3641" y="7988"/>
                    <a:pt x="2971" y="8398"/>
                  </a:cubicBezTo>
                  <a:cubicBezTo>
                    <a:pt x="2403" y="9457"/>
                    <a:pt x="1965" y="10594"/>
                    <a:pt x="1544" y="11739"/>
                  </a:cubicBezTo>
                  <a:cubicBezTo>
                    <a:pt x="1437" y="12028"/>
                    <a:pt x="1726" y="12145"/>
                    <a:pt x="2107" y="12145"/>
                  </a:cubicBezTo>
                  <a:cubicBezTo>
                    <a:pt x="2611" y="12145"/>
                    <a:pt x="3281" y="11936"/>
                    <a:pt x="3412" y="11628"/>
                  </a:cubicBezTo>
                  <a:cubicBezTo>
                    <a:pt x="3873" y="10555"/>
                    <a:pt x="4332" y="9485"/>
                    <a:pt x="4793" y="8412"/>
                  </a:cubicBezTo>
                  <a:cubicBezTo>
                    <a:pt x="4803" y="8384"/>
                    <a:pt x="4818" y="8351"/>
                    <a:pt x="4832" y="8320"/>
                  </a:cubicBezTo>
                  <a:cubicBezTo>
                    <a:pt x="5020" y="7973"/>
                    <a:pt x="5228" y="7635"/>
                    <a:pt x="5453" y="7310"/>
                  </a:cubicBezTo>
                  <a:cubicBezTo>
                    <a:pt x="5264" y="7267"/>
                    <a:pt x="5085" y="7171"/>
                    <a:pt x="4939" y="7015"/>
                  </a:cubicBezTo>
                  <a:cubicBezTo>
                    <a:pt x="4864" y="6936"/>
                    <a:pt x="4793" y="6857"/>
                    <a:pt x="4721" y="67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81450" y="2521625"/>
              <a:ext cx="43775" cy="73200"/>
            </a:xfrm>
            <a:custGeom>
              <a:rect b="b" l="l" r="r" t="t"/>
              <a:pathLst>
                <a:path extrusionOk="0" h="2928" w="1751">
                  <a:moveTo>
                    <a:pt x="549" y="0"/>
                  </a:moveTo>
                  <a:cubicBezTo>
                    <a:pt x="382" y="57"/>
                    <a:pt x="236" y="161"/>
                    <a:pt x="125" y="314"/>
                  </a:cubicBezTo>
                  <a:cubicBezTo>
                    <a:pt x="104" y="347"/>
                    <a:pt x="82" y="378"/>
                    <a:pt x="57" y="407"/>
                  </a:cubicBezTo>
                  <a:cubicBezTo>
                    <a:pt x="72" y="428"/>
                    <a:pt x="82" y="446"/>
                    <a:pt x="97" y="464"/>
                  </a:cubicBezTo>
                  <a:cubicBezTo>
                    <a:pt x="421" y="971"/>
                    <a:pt x="585" y="1209"/>
                    <a:pt x="464" y="1826"/>
                  </a:cubicBezTo>
                  <a:cubicBezTo>
                    <a:pt x="403" y="2144"/>
                    <a:pt x="240" y="2465"/>
                    <a:pt x="82" y="2775"/>
                  </a:cubicBezTo>
                  <a:cubicBezTo>
                    <a:pt x="57" y="2824"/>
                    <a:pt x="29" y="2878"/>
                    <a:pt x="1" y="2928"/>
                  </a:cubicBezTo>
                  <a:cubicBezTo>
                    <a:pt x="671" y="2518"/>
                    <a:pt x="1267" y="1973"/>
                    <a:pt x="1751" y="1309"/>
                  </a:cubicBezTo>
                  <a:cubicBezTo>
                    <a:pt x="1352" y="874"/>
                    <a:pt x="949" y="436"/>
                    <a:pt x="54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43500" y="2539900"/>
              <a:ext cx="35675" cy="28475"/>
            </a:xfrm>
            <a:custGeom>
              <a:rect b="b" l="l" r="r" t="t"/>
              <a:pathLst>
                <a:path extrusionOk="0" h="1139" w="1427">
                  <a:moveTo>
                    <a:pt x="924" y="1"/>
                  </a:moveTo>
                  <a:lnTo>
                    <a:pt x="924" y="1"/>
                  </a:lnTo>
                  <a:cubicBezTo>
                    <a:pt x="578" y="346"/>
                    <a:pt x="274" y="720"/>
                    <a:pt x="1" y="1109"/>
                  </a:cubicBezTo>
                  <a:cubicBezTo>
                    <a:pt x="82" y="1130"/>
                    <a:pt x="168" y="1138"/>
                    <a:pt x="250" y="1138"/>
                  </a:cubicBezTo>
                  <a:cubicBezTo>
                    <a:pt x="867" y="1138"/>
                    <a:pt x="1426" y="635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1900" y="2428300"/>
              <a:ext cx="144725" cy="139325"/>
            </a:xfrm>
            <a:custGeom>
              <a:rect b="b" l="l" r="r" t="t"/>
              <a:pathLst>
                <a:path extrusionOk="0" h="5573" w="5789">
                  <a:moveTo>
                    <a:pt x="1223" y="0"/>
                  </a:moveTo>
                  <a:cubicBezTo>
                    <a:pt x="581" y="0"/>
                    <a:pt x="0" y="545"/>
                    <a:pt x="621" y="1223"/>
                  </a:cubicBezTo>
                  <a:cubicBezTo>
                    <a:pt x="1391" y="2057"/>
                    <a:pt x="2161" y="2895"/>
                    <a:pt x="2931" y="3733"/>
                  </a:cubicBezTo>
                  <a:cubicBezTo>
                    <a:pt x="3038" y="3698"/>
                    <a:pt x="3156" y="3680"/>
                    <a:pt x="3274" y="3680"/>
                  </a:cubicBezTo>
                  <a:cubicBezTo>
                    <a:pt x="3958" y="3680"/>
                    <a:pt x="4679" y="4265"/>
                    <a:pt x="4197" y="4953"/>
                  </a:cubicBezTo>
                  <a:cubicBezTo>
                    <a:pt x="4176" y="4982"/>
                    <a:pt x="4154" y="5013"/>
                    <a:pt x="4133" y="5042"/>
                  </a:cubicBezTo>
                  <a:cubicBezTo>
                    <a:pt x="4205" y="5120"/>
                    <a:pt x="4276" y="5199"/>
                    <a:pt x="4351" y="5278"/>
                  </a:cubicBezTo>
                  <a:cubicBezTo>
                    <a:pt x="4497" y="5434"/>
                    <a:pt x="4676" y="5530"/>
                    <a:pt x="4865" y="5573"/>
                  </a:cubicBezTo>
                  <a:cubicBezTo>
                    <a:pt x="5138" y="5184"/>
                    <a:pt x="5442" y="4810"/>
                    <a:pt x="5788" y="4465"/>
                  </a:cubicBezTo>
                  <a:cubicBezTo>
                    <a:pt x="5767" y="4436"/>
                    <a:pt x="5742" y="4411"/>
                    <a:pt x="5716" y="4383"/>
                  </a:cubicBezTo>
                  <a:cubicBezTo>
                    <a:pt x="4475" y="3031"/>
                    <a:pt x="3231" y="1679"/>
                    <a:pt x="1987" y="328"/>
                  </a:cubicBezTo>
                  <a:cubicBezTo>
                    <a:pt x="1780" y="100"/>
                    <a:pt x="1495" y="0"/>
                    <a:pt x="122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95175" y="2520275"/>
              <a:ext cx="43700" cy="34100"/>
            </a:xfrm>
            <a:custGeom>
              <a:rect b="b" l="l" r="r" t="t"/>
              <a:pathLst>
                <a:path extrusionOk="0" h="1364" w="1748">
                  <a:moveTo>
                    <a:pt x="343" y="1"/>
                  </a:moveTo>
                  <a:cubicBezTo>
                    <a:pt x="225" y="1"/>
                    <a:pt x="107" y="19"/>
                    <a:pt x="0" y="54"/>
                  </a:cubicBezTo>
                  <a:cubicBezTo>
                    <a:pt x="400" y="490"/>
                    <a:pt x="803" y="928"/>
                    <a:pt x="1202" y="1363"/>
                  </a:cubicBezTo>
                  <a:cubicBezTo>
                    <a:pt x="1223" y="1334"/>
                    <a:pt x="1245" y="1303"/>
                    <a:pt x="1266" y="1274"/>
                  </a:cubicBezTo>
                  <a:cubicBezTo>
                    <a:pt x="1748" y="586"/>
                    <a:pt x="1027" y="1"/>
                    <a:pt x="34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29"/>
          <p:cNvGrpSpPr/>
          <p:nvPr/>
        </p:nvGrpSpPr>
        <p:grpSpPr>
          <a:xfrm rot="-590650">
            <a:off x="660990" y="1826972"/>
            <a:ext cx="2515060" cy="2008323"/>
            <a:chOff x="2505075" y="4180600"/>
            <a:chExt cx="1092750" cy="957900"/>
          </a:xfrm>
        </p:grpSpPr>
        <p:sp>
          <p:nvSpPr>
            <p:cNvPr id="993" name="Google Shape;993;p29"/>
            <p:cNvSpPr/>
            <p:nvPr/>
          </p:nvSpPr>
          <p:spPr>
            <a:xfrm>
              <a:off x="2612200" y="4898650"/>
              <a:ext cx="984100" cy="235275"/>
            </a:xfrm>
            <a:custGeom>
              <a:rect b="b" l="l" r="r" t="t"/>
              <a:pathLst>
                <a:path extrusionOk="0" h="9411" w="39364">
                  <a:moveTo>
                    <a:pt x="6166" y="0"/>
                  </a:moveTo>
                  <a:cubicBezTo>
                    <a:pt x="6141" y="0"/>
                    <a:pt x="5339" y="652"/>
                    <a:pt x="5339" y="652"/>
                  </a:cubicBezTo>
                  <a:cubicBezTo>
                    <a:pt x="4688" y="2882"/>
                    <a:pt x="2357" y="5965"/>
                    <a:pt x="1" y="6617"/>
                  </a:cubicBezTo>
                  <a:cubicBezTo>
                    <a:pt x="5966" y="7068"/>
                    <a:pt x="13259" y="8321"/>
                    <a:pt x="19224" y="8797"/>
                  </a:cubicBezTo>
                  <a:cubicBezTo>
                    <a:pt x="22532" y="9048"/>
                    <a:pt x="25841" y="9248"/>
                    <a:pt x="29149" y="9349"/>
                  </a:cubicBezTo>
                  <a:cubicBezTo>
                    <a:pt x="29759" y="9367"/>
                    <a:pt x="30670" y="9411"/>
                    <a:pt x="31701" y="9411"/>
                  </a:cubicBezTo>
                  <a:cubicBezTo>
                    <a:pt x="34944" y="9411"/>
                    <a:pt x="39363" y="8971"/>
                    <a:pt x="39249" y="5890"/>
                  </a:cubicBezTo>
                  <a:lnTo>
                    <a:pt x="39224" y="5890"/>
                  </a:lnTo>
                  <a:cubicBezTo>
                    <a:pt x="28021" y="4988"/>
                    <a:pt x="17069" y="2682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2607825" y="4893625"/>
              <a:ext cx="990000" cy="244875"/>
            </a:xfrm>
            <a:custGeom>
              <a:rect b="b" l="l" r="r" t="t"/>
              <a:pathLst>
                <a:path extrusionOk="0" h="9795" w="39600">
                  <a:moveTo>
                    <a:pt x="6379" y="398"/>
                  </a:moveTo>
                  <a:lnTo>
                    <a:pt x="6379" y="398"/>
                  </a:lnTo>
                  <a:cubicBezTo>
                    <a:pt x="9057" y="1067"/>
                    <a:pt x="11759" y="1687"/>
                    <a:pt x="14462" y="2306"/>
                  </a:cubicBezTo>
                  <a:cubicBezTo>
                    <a:pt x="17218" y="2908"/>
                    <a:pt x="19950" y="3509"/>
                    <a:pt x="22707" y="4011"/>
                  </a:cubicBezTo>
                  <a:cubicBezTo>
                    <a:pt x="28194" y="5008"/>
                    <a:pt x="33731" y="5807"/>
                    <a:pt x="39293" y="6235"/>
                  </a:cubicBezTo>
                  <a:lnTo>
                    <a:pt x="39293" y="6235"/>
                  </a:lnTo>
                  <a:cubicBezTo>
                    <a:pt x="39281" y="6246"/>
                    <a:pt x="39274" y="6252"/>
                    <a:pt x="39274" y="6266"/>
                  </a:cubicBezTo>
                  <a:lnTo>
                    <a:pt x="39274" y="6392"/>
                  </a:lnTo>
                  <a:cubicBezTo>
                    <a:pt x="39249" y="6492"/>
                    <a:pt x="39249" y="6592"/>
                    <a:pt x="39224" y="6692"/>
                  </a:cubicBezTo>
                  <a:cubicBezTo>
                    <a:pt x="39199" y="6893"/>
                    <a:pt x="39123" y="7068"/>
                    <a:pt x="39023" y="7269"/>
                  </a:cubicBezTo>
                  <a:cubicBezTo>
                    <a:pt x="38848" y="7620"/>
                    <a:pt x="38572" y="7920"/>
                    <a:pt x="38246" y="8171"/>
                  </a:cubicBezTo>
                  <a:cubicBezTo>
                    <a:pt x="37595" y="8647"/>
                    <a:pt x="36767" y="8898"/>
                    <a:pt x="35965" y="9073"/>
                  </a:cubicBezTo>
                  <a:cubicBezTo>
                    <a:pt x="34654" y="9352"/>
                    <a:pt x="33295" y="9441"/>
                    <a:pt x="31939" y="9441"/>
                  </a:cubicBezTo>
                  <a:cubicBezTo>
                    <a:pt x="31585" y="9441"/>
                    <a:pt x="31231" y="9435"/>
                    <a:pt x="30878" y="9424"/>
                  </a:cubicBezTo>
                  <a:cubicBezTo>
                    <a:pt x="29173" y="9374"/>
                    <a:pt x="27469" y="9324"/>
                    <a:pt x="25740" y="9224"/>
                  </a:cubicBezTo>
                  <a:lnTo>
                    <a:pt x="20627" y="8948"/>
                  </a:lnTo>
                  <a:cubicBezTo>
                    <a:pt x="18898" y="8873"/>
                    <a:pt x="17218" y="8697"/>
                    <a:pt x="15514" y="8497"/>
                  </a:cubicBezTo>
                  <a:cubicBezTo>
                    <a:pt x="13810" y="8296"/>
                    <a:pt x="12106" y="8071"/>
                    <a:pt x="10401" y="7845"/>
                  </a:cubicBezTo>
                  <a:cubicBezTo>
                    <a:pt x="7272" y="7405"/>
                    <a:pt x="4121" y="6986"/>
                    <a:pt x="969" y="6707"/>
                  </a:cubicBezTo>
                  <a:lnTo>
                    <a:pt x="969" y="6707"/>
                  </a:lnTo>
                  <a:cubicBezTo>
                    <a:pt x="1378" y="6510"/>
                    <a:pt x="1757" y="6260"/>
                    <a:pt x="2106" y="5991"/>
                  </a:cubicBezTo>
                  <a:cubicBezTo>
                    <a:pt x="2657" y="5565"/>
                    <a:pt x="3158" y="5088"/>
                    <a:pt x="3609" y="4537"/>
                  </a:cubicBezTo>
                  <a:cubicBezTo>
                    <a:pt x="4061" y="4011"/>
                    <a:pt x="4487" y="3434"/>
                    <a:pt x="4837" y="2833"/>
                  </a:cubicBezTo>
                  <a:cubicBezTo>
                    <a:pt x="5181" y="2245"/>
                    <a:pt x="5476" y="1633"/>
                    <a:pt x="5676" y="973"/>
                  </a:cubicBezTo>
                  <a:lnTo>
                    <a:pt x="5676" y="973"/>
                  </a:lnTo>
                  <a:lnTo>
                    <a:pt x="6379" y="398"/>
                  </a:lnTo>
                  <a:close/>
                  <a:moveTo>
                    <a:pt x="6366" y="1"/>
                  </a:moveTo>
                  <a:cubicBezTo>
                    <a:pt x="6316" y="1"/>
                    <a:pt x="6266" y="1"/>
                    <a:pt x="6216" y="51"/>
                  </a:cubicBezTo>
                  <a:lnTo>
                    <a:pt x="6191" y="51"/>
                  </a:lnTo>
                  <a:lnTo>
                    <a:pt x="5389" y="727"/>
                  </a:lnTo>
                  <a:cubicBezTo>
                    <a:pt x="5364" y="752"/>
                    <a:pt x="5339" y="778"/>
                    <a:pt x="5339" y="803"/>
                  </a:cubicBezTo>
                  <a:cubicBezTo>
                    <a:pt x="5138" y="1454"/>
                    <a:pt x="4863" y="2081"/>
                    <a:pt x="4512" y="2657"/>
                  </a:cubicBezTo>
                  <a:cubicBezTo>
                    <a:pt x="4186" y="3234"/>
                    <a:pt x="3785" y="3785"/>
                    <a:pt x="3334" y="4311"/>
                  </a:cubicBezTo>
                  <a:cubicBezTo>
                    <a:pt x="2908" y="4838"/>
                    <a:pt x="2431" y="5314"/>
                    <a:pt x="1880" y="5715"/>
                  </a:cubicBezTo>
                  <a:cubicBezTo>
                    <a:pt x="1354" y="6116"/>
                    <a:pt x="777" y="6467"/>
                    <a:pt x="126" y="6642"/>
                  </a:cubicBezTo>
                  <a:cubicBezTo>
                    <a:pt x="76" y="6667"/>
                    <a:pt x="25" y="6742"/>
                    <a:pt x="0" y="6793"/>
                  </a:cubicBezTo>
                  <a:cubicBezTo>
                    <a:pt x="0" y="6893"/>
                    <a:pt x="76" y="6993"/>
                    <a:pt x="176" y="6993"/>
                  </a:cubicBezTo>
                  <a:cubicBezTo>
                    <a:pt x="3584" y="7244"/>
                    <a:pt x="6968" y="7720"/>
                    <a:pt x="10376" y="8121"/>
                  </a:cubicBezTo>
                  <a:cubicBezTo>
                    <a:pt x="12081" y="8321"/>
                    <a:pt x="13785" y="8547"/>
                    <a:pt x="15489" y="8722"/>
                  </a:cubicBezTo>
                  <a:cubicBezTo>
                    <a:pt x="17193" y="8923"/>
                    <a:pt x="18898" y="9048"/>
                    <a:pt x="20602" y="9224"/>
                  </a:cubicBezTo>
                  <a:cubicBezTo>
                    <a:pt x="24011" y="9550"/>
                    <a:pt x="27444" y="9675"/>
                    <a:pt x="30878" y="9775"/>
                  </a:cubicBezTo>
                  <a:cubicBezTo>
                    <a:pt x="31276" y="9787"/>
                    <a:pt x="31675" y="9794"/>
                    <a:pt x="32075" y="9794"/>
                  </a:cubicBezTo>
                  <a:cubicBezTo>
                    <a:pt x="33389" y="9794"/>
                    <a:pt x="34715" y="9712"/>
                    <a:pt x="36041" y="9424"/>
                  </a:cubicBezTo>
                  <a:cubicBezTo>
                    <a:pt x="36868" y="9249"/>
                    <a:pt x="37720" y="8973"/>
                    <a:pt x="38447" y="8422"/>
                  </a:cubicBezTo>
                  <a:cubicBezTo>
                    <a:pt x="38823" y="8171"/>
                    <a:pt x="39123" y="7820"/>
                    <a:pt x="39324" y="7394"/>
                  </a:cubicBezTo>
                  <a:cubicBezTo>
                    <a:pt x="39424" y="7194"/>
                    <a:pt x="39499" y="6968"/>
                    <a:pt x="39549" y="6768"/>
                  </a:cubicBezTo>
                  <a:cubicBezTo>
                    <a:pt x="39575" y="6642"/>
                    <a:pt x="39575" y="6542"/>
                    <a:pt x="39600" y="6417"/>
                  </a:cubicBezTo>
                  <a:cubicBezTo>
                    <a:pt x="39600" y="6341"/>
                    <a:pt x="39600" y="6316"/>
                    <a:pt x="39600" y="6241"/>
                  </a:cubicBezTo>
                  <a:cubicBezTo>
                    <a:pt x="39600" y="6141"/>
                    <a:pt x="39575" y="6041"/>
                    <a:pt x="39549" y="5966"/>
                  </a:cubicBezTo>
                  <a:cubicBezTo>
                    <a:pt x="39514" y="5948"/>
                    <a:pt x="39479" y="5930"/>
                    <a:pt x="39443" y="5930"/>
                  </a:cubicBezTo>
                  <a:cubicBezTo>
                    <a:pt x="39428" y="5930"/>
                    <a:pt x="39414" y="5933"/>
                    <a:pt x="39399" y="5940"/>
                  </a:cubicBezTo>
                  <a:cubicBezTo>
                    <a:pt x="33835" y="5464"/>
                    <a:pt x="28296" y="4637"/>
                    <a:pt x="22782" y="3610"/>
                  </a:cubicBezTo>
                  <a:cubicBezTo>
                    <a:pt x="20026" y="3083"/>
                    <a:pt x="17294" y="2532"/>
                    <a:pt x="14562" y="1930"/>
                  </a:cubicBezTo>
                  <a:cubicBezTo>
                    <a:pt x="11830" y="1329"/>
                    <a:pt x="9098" y="677"/>
                    <a:pt x="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2508825" y="4184975"/>
              <a:ext cx="1038875" cy="879225"/>
            </a:xfrm>
            <a:custGeom>
              <a:rect b="b" l="l" r="r" t="t"/>
              <a:pathLst>
                <a:path extrusionOk="0" h="35169" w="41555">
                  <a:moveTo>
                    <a:pt x="40702" y="1"/>
                  </a:moveTo>
                  <a:cubicBezTo>
                    <a:pt x="27143" y="126"/>
                    <a:pt x="13660" y="652"/>
                    <a:pt x="101" y="1078"/>
                  </a:cubicBezTo>
                  <a:cubicBezTo>
                    <a:pt x="76" y="1078"/>
                    <a:pt x="51" y="1078"/>
                    <a:pt x="25" y="1053"/>
                  </a:cubicBezTo>
                  <a:lnTo>
                    <a:pt x="0" y="1078"/>
                  </a:lnTo>
                  <a:cubicBezTo>
                    <a:pt x="51" y="1103"/>
                    <a:pt x="101" y="1153"/>
                    <a:pt x="101" y="1254"/>
                  </a:cubicBezTo>
                  <a:cubicBezTo>
                    <a:pt x="752" y="7845"/>
                    <a:pt x="577" y="14612"/>
                    <a:pt x="802" y="21254"/>
                  </a:cubicBezTo>
                  <a:cubicBezTo>
                    <a:pt x="903" y="24537"/>
                    <a:pt x="878" y="27870"/>
                    <a:pt x="1103" y="31154"/>
                  </a:cubicBezTo>
                  <a:cubicBezTo>
                    <a:pt x="1236" y="33346"/>
                    <a:pt x="2622" y="35168"/>
                    <a:pt x="4511" y="35168"/>
                  </a:cubicBezTo>
                  <a:cubicBezTo>
                    <a:pt x="5127" y="35168"/>
                    <a:pt x="5795" y="34975"/>
                    <a:pt x="6492" y="34537"/>
                  </a:cubicBezTo>
                  <a:cubicBezTo>
                    <a:pt x="7995" y="33585"/>
                    <a:pt x="8772" y="31780"/>
                    <a:pt x="9324" y="30151"/>
                  </a:cubicBezTo>
                  <a:cubicBezTo>
                    <a:pt x="9374" y="30051"/>
                    <a:pt x="9399" y="29926"/>
                    <a:pt x="9474" y="29926"/>
                  </a:cubicBezTo>
                  <a:cubicBezTo>
                    <a:pt x="9491" y="29859"/>
                    <a:pt x="9563" y="29836"/>
                    <a:pt x="9654" y="29836"/>
                  </a:cubicBezTo>
                  <a:cubicBezTo>
                    <a:pt x="9700" y="29836"/>
                    <a:pt x="9750" y="29842"/>
                    <a:pt x="9800" y="29850"/>
                  </a:cubicBezTo>
                  <a:cubicBezTo>
                    <a:pt x="20376" y="31454"/>
                    <a:pt x="30878" y="33284"/>
                    <a:pt x="41555" y="34236"/>
                  </a:cubicBezTo>
                  <a:cubicBezTo>
                    <a:pt x="41128" y="31880"/>
                    <a:pt x="41304" y="29525"/>
                    <a:pt x="41404" y="27144"/>
                  </a:cubicBezTo>
                  <a:cubicBezTo>
                    <a:pt x="41479" y="24186"/>
                    <a:pt x="41529" y="21229"/>
                    <a:pt x="41504" y="18246"/>
                  </a:cubicBezTo>
                  <a:cubicBezTo>
                    <a:pt x="41454" y="12156"/>
                    <a:pt x="40928" y="6091"/>
                    <a:pt x="40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2505075" y="4180600"/>
              <a:ext cx="1047650" cy="887125"/>
            </a:xfrm>
            <a:custGeom>
              <a:rect b="b" l="l" r="r" t="t"/>
              <a:pathLst>
                <a:path extrusionOk="0" h="35485" w="41906">
                  <a:moveTo>
                    <a:pt x="40684" y="377"/>
                  </a:moveTo>
                  <a:cubicBezTo>
                    <a:pt x="40913" y="6408"/>
                    <a:pt x="41430" y="12415"/>
                    <a:pt x="41504" y="18421"/>
                  </a:cubicBezTo>
                  <a:cubicBezTo>
                    <a:pt x="41504" y="21103"/>
                    <a:pt x="41479" y="23760"/>
                    <a:pt x="41404" y="26416"/>
                  </a:cubicBezTo>
                  <a:cubicBezTo>
                    <a:pt x="41379" y="27745"/>
                    <a:pt x="41304" y="29098"/>
                    <a:pt x="41278" y="30426"/>
                  </a:cubicBezTo>
                  <a:cubicBezTo>
                    <a:pt x="41255" y="31690"/>
                    <a:pt x="41299" y="32976"/>
                    <a:pt x="41497" y="34241"/>
                  </a:cubicBezTo>
                  <a:lnTo>
                    <a:pt x="41497" y="34241"/>
                  </a:lnTo>
                  <a:cubicBezTo>
                    <a:pt x="36203" y="33742"/>
                    <a:pt x="30909" y="33048"/>
                    <a:pt x="25639" y="32256"/>
                  </a:cubicBezTo>
                  <a:lnTo>
                    <a:pt x="17619" y="31103"/>
                  </a:lnTo>
                  <a:cubicBezTo>
                    <a:pt x="16291" y="30903"/>
                    <a:pt x="14963" y="30677"/>
                    <a:pt x="13609" y="30476"/>
                  </a:cubicBezTo>
                  <a:lnTo>
                    <a:pt x="11604" y="30151"/>
                  </a:lnTo>
                  <a:lnTo>
                    <a:pt x="10627" y="30000"/>
                  </a:lnTo>
                  <a:lnTo>
                    <a:pt x="10125" y="29925"/>
                  </a:lnTo>
                  <a:cubicBezTo>
                    <a:pt x="10025" y="29925"/>
                    <a:pt x="9950" y="29900"/>
                    <a:pt x="9850" y="29900"/>
                  </a:cubicBezTo>
                  <a:lnTo>
                    <a:pt x="9699" y="29900"/>
                  </a:lnTo>
                  <a:cubicBezTo>
                    <a:pt x="9647" y="29918"/>
                    <a:pt x="9582" y="29947"/>
                    <a:pt x="9539" y="29998"/>
                  </a:cubicBezTo>
                  <a:lnTo>
                    <a:pt x="9539" y="29998"/>
                  </a:lnTo>
                  <a:cubicBezTo>
                    <a:pt x="9500" y="30015"/>
                    <a:pt x="9463" y="30036"/>
                    <a:pt x="9449" y="30050"/>
                  </a:cubicBezTo>
                  <a:cubicBezTo>
                    <a:pt x="9424" y="30101"/>
                    <a:pt x="9424" y="30151"/>
                    <a:pt x="9399" y="30176"/>
                  </a:cubicBezTo>
                  <a:lnTo>
                    <a:pt x="9348" y="30326"/>
                  </a:lnTo>
                  <a:lnTo>
                    <a:pt x="9223" y="30652"/>
                  </a:lnTo>
                  <a:cubicBezTo>
                    <a:pt x="9148" y="30877"/>
                    <a:pt x="9073" y="31078"/>
                    <a:pt x="8998" y="31278"/>
                  </a:cubicBezTo>
                  <a:cubicBezTo>
                    <a:pt x="8822" y="31705"/>
                    <a:pt x="8622" y="32106"/>
                    <a:pt x="8421" y="32507"/>
                  </a:cubicBezTo>
                  <a:cubicBezTo>
                    <a:pt x="7970" y="33284"/>
                    <a:pt x="7419" y="34010"/>
                    <a:pt x="6692" y="34512"/>
                  </a:cubicBezTo>
                  <a:cubicBezTo>
                    <a:pt x="6087" y="34908"/>
                    <a:pt x="5377" y="35200"/>
                    <a:pt x="4651" y="35200"/>
                  </a:cubicBezTo>
                  <a:cubicBezTo>
                    <a:pt x="4504" y="35200"/>
                    <a:pt x="4358" y="35188"/>
                    <a:pt x="4211" y="35163"/>
                  </a:cubicBezTo>
                  <a:cubicBezTo>
                    <a:pt x="3358" y="35013"/>
                    <a:pt x="2632" y="34436"/>
                    <a:pt x="2155" y="33685"/>
                  </a:cubicBezTo>
                  <a:cubicBezTo>
                    <a:pt x="1679" y="32958"/>
                    <a:pt x="1454" y="32080"/>
                    <a:pt x="1404" y="31203"/>
                  </a:cubicBezTo>
                  <a:cubicBezTo>
                    <a:pt x="1353" y="30276"/>
                    <a:pt x="1303" y="29374"/>
                    <a:pt x="1278" y="28471"/>
                  </a:cubicBezTo>
                  <a:cubicBezTo>
                    <a:pt x="1203" y="26667"/>
                    <a:pt x="1203" y="24837"/>
                    <a:pt x="1153" y="23033"/>
                  </a:cubicBezTo>
                  <a:cubicBezTo>
                    <a:pt x="1028" y="19374"/>
                    <a:pt x="1003" y="15765"/>
                    <a:pt x="952" y="12105"/>
                  </a:cubicBezTo>
                  <a:cubicBezTo>
                    <a:pt x="927" y="10301"/>
                    <a:pt x="877" y="8471"/>
                    <a:pt x="802" y="6667"/>
                  </a:cubicBezTo>
                  <a:cubicBezTo>
                    <a:pt x="752" y="5740"/>
                    <a:pt x="702" y="4837"/>
                    <a:pt x="652" y="3935"/>
                  </a:cubicBezTo>
                  <a:lnTo>
                    <a:pt x="551" y="2557"/>
                  </a:lnTo>
                  <a:lnTo>
                    <a:pt x="476" y="1880"/>
                  </a:lnTo>
                  <a:lnTo>
                    <a:pt x="451" y="1529"/>
                  </a:lnTo>
                  <a:cubicBezTo>
                    <a:pt x="451" y="1496"/>
                    <a:pt x="451" y="1474"/>
                    <a:pt x="444" y="1434"/>
                  </a:cubicBezTo>
                  <a:lnTo>
                    <a:pt x="444" y="1434"/>
                  </a:lnTo>
                  <a:lnTo>
                    <a:pt x="476" y="1429"/>
                  </a:lnTo>
                  <a:lnTo>
                    <a:pt x="802" y="1429"/>
                  </a:lnTo>
                  <a:lnTo>
                    <a:pt x="1429" y="1404"/>
                  </a:lnTo>
                  <a:lnTo>
                    <a:pt x="2707" y="1354"/>
                  </a:lnTo>
                  <a:lnTo>
                    <a:pt x="5263" y="1278"/>
                  </a:lnTo>
                  <a:lnTo>
                    <a:pt x="10351" y="1128"/>
                  </a:lnTo>
                  <a:lnTo>
                    <a:pt x="20526" y="802"/>
                  </a:lnTo>
                  <a:cubicBezTo>
                    <a:pt x="27237" y="628"/>
                    <a:pt x="33972" y="430"/>
                    <a:pt x="40684" y="377"/>
                  </a:cubicBezTo>
                  <a:close/>
                  <a:moveTo>
                    <a:pt x="40852" y="0"/>
                  </a:moveTo>
                  <a:cubicBezTo>
                    <a:pt x="34060" y="50"/>
                    <a:pt x="27293" y="176"/>
                    <a:pt x="20501" y="401"/>
                  </a:cubicBezTo>
                  <a:lnTo>
                    <a:pt x="251" y="1078"/>
                  </a:lnTo>
                  <a:lnTo>
                    <a:pt x="25" y="1078"/>
                  </a:lnTo>
                  <a:lnTo>
                    <a:pt x="0" y="1153"/>
                  </a:lnTo>
                  <a:lnTo>
                    <a:pt x="0" y="1178"/>
                  </a:lnTo>
                  <a:lnTo>
                    <a:pt x="75" y="1429"/>
                  </a:lnTo>
                  <a:lnTo>
                    <a:pt x="276" y="3960"/>
                  </a:lnTo>
                  <a:cubicBezTo>
                    <a:pt x="351" y="4862"/>
                    <a:pt x="401" y="5765"/>
                    <a:pt x="426" y="6667"/>
                  </a:cubicBezTo>
                  <a:cubicBezTo>
                    <a:pt x="526" y="8496"/>
                    <a:pt x="551" y="10301"/>
                    <a:pt x="602" y="12131"/>
                  </a:cubicBezTo>
                  <a:cubicBezTo>
                    <a:pt x="652" y="15765"/>
                    <a:pt x="702" y="19399"/>
                    <a:pt x="802" y="23033"/>
                  </a:cubicBezTo>
                  <a:cubicBezTo>
                    <a:pt x="852" y="24837"/>
                    <a:pt x="877" y="26667"/>
                    <a:pt x="927" y="28497"/>
                  </a:cubicBezTo>
                  <a:cubicBezTo>
                    <a:pt x="978" y="29399"/>
                    <a:pt x="1003" y="30301"/>
                    <a:pt x="1078" y="31203"/>
                  </a:cubicBezTo>
                  <a:cubicBezTo>
                    <a:pt x="1128" y="32131"/>
                    <a:pt x="1379" y="33083"/>
                    <a:pt x="1905" y="33860"/>
                  </a:cubicBezTo>
                  <a:cubicBezTo>
                    <a:pt x="2406" y="34662"/>
                    <a:pt x="3208" y="35314"/>
                    <a:pt x="4160" y="35439"/>
                  </a:cubicBezTo>
                  <a:cubicBezTo>
                    <a:pt x="4334" y="35470"/>
                    <a:pt x="4506" y="35485"/>
                    <a:pt x="4677" y="35485"/>
                  </a:cubicBezTo>
                  <a:cubicBezTo>
                    <a:pt x="5469" y="35485"/>
                    <a:pt x="6223" y="35170"/>
                    <a:pt x="6842" y="34737"/>
                  </a:cubicBezTo>
                  <a:cubicBezTo>
                    <a:pt x="7619" y="34211"/>
                    <a:pt x="8196" y="33434"/>
                    <a:pt x="8647" y="32632"/>
                  </a:cubicBezTo>
                  <a:cubicBezTo>
                    <a:pt x="8872" y="32231"/>
                    <a:pt x="9048" y="31805"/>
                    <a:pt x="9223" y="31379"/>
                  </a:cubicBezTo>
                  <a:cubicBezTo>
                    <a:pt x="9298" y="31178"/>
                    <a:pt x="9399" y="30953"/>
                    <a:pt x="9474" y="30727"/>
                  </a:cubicBezTo>
                  <a:lnTo>
                    <a:pt x="9574" y="30426"/>
                  </a:lnTo>
                  <a:lnTo>
                    <a:pt x="9624" y="30251"/>
                  </a:lnTo>
                  <a:cubicBezTo>
                    <a:pt x="9647" y="30228"/>
                    <a:pt x="9649" y="30226"/>
                    <a:pt x="9649" y="30206"/>
                  </a:cubicBezTo>
                  <a:lnTo>
                    <a:pt x="9649" y="30206"/>
                  </a:lnTo>
                  <a:lnTo>
                    <a:pt x="9749" y="30126"/>
                  </a:lnTo>
                  <a:lnTo>
                    <a:pt x="9749" y="30126"/>
                  </a:lnTo>
                  <a:cubicBezTo>
                    <a:pt x="9741" y="30142"/>
                    <a:pt x="9741" y="30148"/>
                    <a:pt x="9748" y="30148"/>
                  </a:cubicBezTo>
                  <a:cubicBezTo>
                    <a:pt x="9761" y="30148"/>
                    <a:pt x="9800" y="30126"/>
                    <a:pt x="9850" y="30126"/>
                  </a:cubicBezTo>
                  <a:cubicBezTo>
                    <a:pt x="9900" y="30151"/>
                    <a:pt x="10000" y="30151"/>
                    <a:pt x="10075" y="30176"/>
                  </a:cubicBezTo>
                  <a:lnTo>
                    <a:pt x="10577" y="30251"/>
                  </a:lnTo>
                  <a:lnTo>
                    <a:pt x="11579" y="30401"/>
                  </a:lnTo>
                  <a:lnTo>
                    <a:pt x="13584" y="30702"/>
                  </a:lnTo>
                  <a:cubicBezTo>
                    <a:pt x="14912" y="30903"/>
                    <a:pt x="16266" y="31103"/>
                    <a:pt x="17594" y="31329"/>
                  </a:cubicBezTo>
                  <a:cubicBezTo>
                    <a:pt x="20251" y="31755"/>
                    <a:pt x="22907" y="32206"/>
                    <a:pt x="25589" y="32607"/>
                  </a:cubicBezTo>
                  <a:cubicBezTo>
                    <a:pt x="30928" y="33384"/>
                    <a:pt x="36291" y="34111"/>
                    <a:pt x="41679" y="34587"/>
                  </a:cubicBezTo>
                  <a:lnTo>
                    <a:pt x="41905" y="34612"/>
                  </a:lnTo>
                  <a:lnTo>
                    <a:pt x="41905" y="34612"/>
                  </a:lnTo>
                  <a:lnTo>
                    <a:pt x="41855" y="34386"/>
                  </a:lnTo>
                  <a:cubicBezTo>
                    <a:pt x="41404" y="31780"/>
                    <a:pt x="41679" y="29098"/>
                    <a:pt x="41730" y="26441"/>
                  </a:cubicBezTo>
                  <a:cubicBezTo>
                    <a:pt x="41805" y="23760"/>
                    <a:pt x="41830" y="21103"/>
                    <a:pt x="41805" y="18421"/>
                  </a:cubicBezTo>
                  <a:cubicBezTo>
                    <a:pt x="41780" y="12331"/>
                    <a:pt x="41278" y="6266"/>
                    <a:pt x="41053" y="176"/>
                  </a:cubicBezTo>
                  <a:lnTo>
                    <a:pt x="41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2849050" y="4283900"/>
              <a:ext cx="614675" cy="48350"/>
            </a:xfrm>
            <a:custGeom>
              <a:rect b="b" l="l" r="r" t="t"/>
              <a:pathLst>
                <a:path extrusionOk="0" h="1934" w="24587">
                  <a:moveTo>
                    <a:pt x="24207" y="1"/>
                  </a:moveTo>
                  <a:cubicBezTo>
                    <a:pt x="24192" y="1"/>
                    <a:pt x="24177" y="2"/>
                    <a:pt x="24161" y="3"/>
                  </a:cubicBezTo>
                  <a:cubicBezTo>
                    <a:pt x="16166" y="805"/>
                    <a:pt x="8221" y="1407"/>
                    <a:pt x="201" y="1633"/>
                  </a:cubicBezTo>
                  <a:cubicBezTo>
                    <a:pt x="1" y="1658"/>
                    <a:pt x="1" y="1933"/>
                    <a:pt x="201" y="1933"/>
                  </a:cubicBezTo>
                  <a:cubicBezTo>
                    <a:pt x="8171" y="1708"/>
                    <a:pt x="16216" y="1357"/>
                    <a:pt x="24161" y="630"/>
                  </a:cubicBezTo>
                  <a:cubicBezTo>
                    <a:pt x="24571" y="606"/>
                    <a:pt x="24587" y="1"/>
                    <a:pt x="2420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9"/>
          <p:cNvSpPr txBox="1"/>
          <p:nvPr/>
        </p:nvSpPr>
        <p:spPr>
          <a:xfrm rot="-565945">
            <a:off x="992087" y="2401100"/>
            <a:ext cx="1700593" cy="70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Barisan</a:t>
            </a:r>
            <a:endParaRPr b="1" i="0" sz="3000" u="none" cap="none" strike="noStrike">
              <a:solidFill>
                <a:srgbClr val="1155CC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999" name="Google Shape;999;p29"/>
          <p:cNvGrpSpPr/>
          <p:nvPr/>
        </p:nvGrpSpPr>
        <p:grpSpPr>
          <a:xfrm>
            <a:off x="3849038" y="2265066"/>
            <a:ext cx="928926" cy="613383"/>
            <a:chOff x="5922692" y="942846"/>
            <a:chExt cx="1414537" cy="1230211"/>
          </a:xfrm>
        </p:grpSpPr>
        <p:sp>
          <p:nvSpPr>
            <p:cNvPr id="1000" name="Google Shape;1000;p29"/>
            <p:cNvSpPr/>
            <p:nvPr/>
          </p:nvSpPr>
          <p:spPr>
            <a:xfrm rot="738324">
              <a:off x="6014086" y="1062725"/>
              <a:ext cx="1231748" cy="990453"/>
            </a:xfrm>
            <a:custGeom>
              <a:rect b="b" l="l" r="r" t="t"/>
              <a:pathLst>
                <a:path extrusionOk="0" h="28372" w="35284">
                  <a:moveTo>
                    <a:pt x="15706" y="518"/>
                  </a:moveTo>
                  <a:cubicBezTo>
                    <a:pt x="14875" y="722"/>
                    <a:pt x="14044" y="1004"/>
                    <a:pt x="13261" y="1302"/>
                  </a:cubicBezTo>
                  <a:cubicBezTo>
                    <a:pt x="13073" y="1380"/>
                    <a:pt x="12900" y="1443"/>
                    <a:pt x="12712" y="1521"/>
                  </a:cubicBezTo>
                  <a:cubicBezTo>
                    <a:pt x="9279" y="2650"/>
                    <a:pt x="6003" y="4531"/>
                    <a:pt x="3887" y="7525"/>
                  </a:cubicBezTo>
                  <a:cubicBezTo>
                    <a:pt x="1630" y="10738"/>
                    <a:pt x="1160" y="14515"/>
                    <a:pt x="2602" y="18058"/>
                  </a:cubicBezTo>
                  <a:cubicBezTo>
                    <a:pt x="1834" y="17007"/>
                    <a:pt x="1223" y="15816"/>
                    <a:pt x="1003" y="14500"/>
                  </a:cubicBezTo>
                  <a:cubicBezTo>
                    <a:pt x="643" y="12337"/>
                    <a:pt x="1411" y="10126"/>
                    <a:pt x="2618" y="8340"/>
                  </a:cubicBezTo>
                  <a:cubicBezTo>
                    <a:pt x="3840" y="6584"/>
                    <a:pt x="5502" y="5173"/>
                    <a:pt x="7210" y="3904"/>
                  </a:cubicBezTo>
                  <a:cubicBezTo>
                    <a:pt x="8903" y="2665"/>
                    <a:pt x="10721" y="1506"/>
                    <a:pt x="12775" y="941"/>
                  </a:cubicBezTo>
                  <a:cubicBezTo>
                    <a:pt x="13731" y="691"/>
                    <a:pt x="14718" y="565"/>
                    <a:pt x="15706" y="518"/>
                  </a:cubicBezTo>
                  <a:close/>
                  <a:moveTo>
                    <a:pt x="7367" y="4625"/>
                  </a:moveTo>
                  <a:lnTo>
                    <a:pt x="7367" y="4625"/>
                  </a:lnTo>
                  <a:cubicBezTo>
                    <a:pt x="5753" y="5941"/>
                    <a:pt x="4405" y="7540"/>
                    <a:pt x="3527" y="9484"/>
                  </a:cubicBezTo>
                  <a:cubicBezTo>
                    <a:pt x="1693" y="13512"/>
                    <a:pt x="2555" y="17399"/>
                    <a:pt x="4797" y="20534"/>
                  </a:cubicBezTo>
                  <a:cubicBezTo>
                    <a:pt x="4530" y="20268"/>
                    <a:pt x="4248" y="19986"/>
                    <a:pt x="3997" y="19719"/>
                  </a:cubicBezTo>
                  <a:cubicBezTo>
                    <a:pt x="3825" y="19531"/>
                    <a:pt x="3652" y="19359"/>
                    <a:pt x="3496" y="19171"/>
                  </a:cubicBezTo>
                  <a:cubicBezTo>
                    <a:pt x="2571" y="17384"/>
                    <a:pt x="2038" y="15456"/>
                    <a:pt x="2132" y="13575"/>
                  </a:cubicBezTo>
                  <a:cubicBezTo>
                    <a:pt x="2336" y="9907"/>
                    <a:pt x="4483" y="6756"/>
                    <a:pt x="7367" y="4625"/>
                  </a:cubicBezTo>
                  <a:close/>
                  <a:moveTo>
                    <a:pt x="32477" y="22133"/>
                  </a:moveTo>
                  <a:cubicBezTo>
                    <a:pt x="32477" y="22635"/>
                    <a:pt x="32477" y="23136"/>
                    <a:pt x="32462" y="23638"/>
                  </a:cubicBezTo>
                  <a:cubicBezTo>
                    <a:pt x="32430" y="23246"/>
                    <a:pt x="32383" y="22870"/>
                    <a:pt x="32336" y="22494"/>
                  </a:cubicBezTo>
                  <a:cubicBezTo>
                    <a:pt x="32336" y="22415"/>
                    <a:pt x="32336" y="22352"/>
                    <a:pt x="32336" y="22290"/>
                  </a:cubicBezTo>
                  <a:cubicBezTo>
                    <a:pt x="32383" y="22243"/>
                    <a:pt x="32430" y="22180"/>
                    <a:pt x="32477" y="22133"/>
                  </a:cubicBezTo>
                  <a:close/>
                  <a:moveTo>
                    <a:pt x="34609" y="11819"/>
                  </a:moveTo>
                  <a:cubicBezTo>
                    <a:pt x="34923" y="14594"/>
                    <a:pt x="34640" y="17650"/>
                    <a:pt x="33355" y="20064"/>
                  </a:cubicBezTo>
                  <a:cubicBezTo>
                    <a:pt x="33073" y="20377"/>
                    <a:pt x="32885" y="20785"/>
                    <a:pt x="32665" y="21130"/>
                  </a:cubicBezTo>
                  <a:cubicBezTo>
                    <a:pt x="32587" y="21240"/>
                    <a:pt x="32509" y="21349"/>
                    <a:pt x="32430" y="21459"/>
                  </a:cubicBezTo>
                  <a:cubicBezTo>
                    <a:pt x="32352" y="21553"/>
                    <a:pt x="32274" y="21647"/>
                    <a:pt x="32195" y="21741"/>
                  </a:cubicBezTo>
                  <a:cubicBezTo>
                    <a:pt x="32195" y="21741"/>
                    <a:pt x="32195" y="21725"/>
                    <a:pt x="32195" y="21725"/>
                  </a:cubicBezTo>
                  <a:cubicBezTo>
                    <a:pt x="32187" y="21671"/>
                    <a:pt x="32144" y="21643"/>
                    <a:pt x="32103" y="21643"/>
                  </a:cubicBezTo>
                  <a:cubicBezTo>
                    <a:pt x="32062" y="21643"/>
                    <a:pt x="32023" y="21671"/>
                    <a:pt x="32023" y="21725"/>
                  </a:cubicBezTo>
                  <a:cubicBezTo>
                    <a:pt x="32023" y="21788"/>
                    <a:pt x="32023" y="21867"/>
                    <a:pt x="32023" y="21929"/>
                  </a:cubicBezTo>
                  <a:cubicBezTo>
                    <a:pt x="32007" y="21945"/>
                    <a:pt x="31991" y="21961"/>
                    <a:pt x="31976" y="21976"/>
                  </a:cubicBezTo>
                  <a:cubicBezTo>
                    <a:pt x="31945" y="21922"/>
                    <a:pt x="31889" y="21895"/>
                    <a:pt x="31833" y="21895"/>
                  </a:cubicBezTo>
                  <a:cubicBezTo>
                    <a:pt x="31745" y="21895"/>
                    <a:pt x="31659" y="21961"/>
                    <a:pt x="31678" y="22086"/>
                  </a:cubicBezTo>
                  <a:cubicBezTo>
                    <a:pt x="31694" y="22149"/>
                    <a:pt x="31694" y="22211"/>
                    <a:pt x="31709" y="22274"/>
                  </a:cubicBezTo>
                  <a:cubicBezTo>
                    <a:pt x="30847" y="23136"/>
                    <a:pt x="29891" y="23904"/>
                    <a:pt x="28857" y="24547"/>
                  </a:cubicBezTo>
                  <a:cubicBezTo>
                    <a:pt x="28841" y="24547"/>
                    <a:pt x="28825" y="24531"/>
                    <a:pt x="28810" y="24515"/>
                  </a:cubicBezTo>
                  <a:cubicBezTo>
                    <a:pt x="28789" y="24501"/>
                    <a:pt x="28767" y="24494"/>
                    <a:pt x="28746" y="24494"/>
                  </a:cubicBezTo>
                  <a:cubicBezTo>
                    <a:pt x="28654" y="24494"/>
                    <a:pt x="28571" y="24614"/>
                    <a:pt x="28622" y="24704"/>
                  </a:cubicBezTo>
                  <a:cubicBezTo>
                    <a:pt x="28104" y="25017"/>
                    <a:pt x="27571" y="25315"/>
                    <a:pt x="27038" y="25566"/>
                  </a:cubicBezTo>
                  <a:cubicBezTo>
                    <a:pt x="28794" y="24421"/>
                    <a:pt x="30596" y="23120"/>
                    <a:pt x="31991" y="21553"/>
                  </a:cubicBezTo>
                  <a:cubicBezTo>
                    <a:pt x="34390" y="18888"/>
                    <a:pt x="34844" y="15299"/>
                    <a:pt x="34609" y="11819"/>
                  </a:cubicBezTo>
                  <a:close/>
                  <a:moveTo>
                    <a:pt x="29013" y="25221"/>
                  </a:moveTo>
                  <a:cubicBezTo>
                    <a:pt x="29123" y="25362"/>
                    <a:pt x="29264" y="25550"/>
                    <a:pt x="29311" y="25597"/>
                  </a:cubicBezTo>
                  <a:cubicBezTo>
                    <a:pt x="29405" y="25675"/>
                    <a:pt x="29499" y="25754"/>
                    <a:pt x="29578" y="25832"/>
                  </a:cubicBezTo>
                  <a:cubicBezTo>
                    <a:pt x="29264" y="25660"/>
                    <a:pt x="28935" y="25519"/>
                    <a:pt x="28606" y="25440"/>
                  </a:cubicBezTo>
                  <a:cubicBezTo>
                    <a:pt x="28716" y="25393"/>
                    <a:pt x="28825" y="25331"/>
                    <a:pt x="28919" y="25268"/>
                  </a:cubicBezTo>
                  <a:cubicBezTo>
                    <a:pt x="28951" y="25252"/>
                    <a:pt x="28982" y="25237"/>
                    <a:pt x="29013" y="25221"/>
                  </a:cubicBezTo>
                  <a:close/>
                  <a:moveTo>
                    <a:pt x="31772" y="22870"/>
                  </a:moveTo>
                  <a:cubicBezTo>
                    <a:pt x="31913" y="24139"/>
                    <a:pt x="31976" y="25440"/>
                    <a:pt x="31960" y="26726"/>
                  </a:cubicBezTo>
                  <a:cubicBezTo>
                    <a:pt x="31098" y="26161"/>
                    <a:pt x="30283" y="25550"/>
                    <a:pt x="29452" y="24970"/>
                  </a:cubicBezTo>
                  <a:cubicBezTo>
                    <a:pt x="29922" y="24672"/>
                    <a:pt x="30393" y="24374"/>
                    <a:pt x="30847" y="24061"/>
                  </a:cubicBezTo>
                  <a:cubicBezTo>
                    <a:pt x="30988" y="23967"/>
                    <a:pt x="30910" y="23763"/>
                    <a:pt x="30785" y="23732"/>
                  </a:cubicBezTo>
                  <a:cubicBezTo>
                    <a:pt x="31129" y="23465"/>
                    <a:pt x="31459" y="23168"/>
                    <a:pt x="31772" y="22870"/>
                  </a:cubicBezTo>
                  <a:close/>
                  <a:moveTo>
                    <a:pt x="32227" y="25095"/>
                  </a:moveTo>
                  <a:lnTo>
                    <a:pt x="32227" y="25095"/>
                  </a:lnTo>
                  <a:cubicBezTo>
                    <a:pt x="32289" y="25409"/>
                    <a:pt x="32336" y="25738"/>
                    <a:pt x="32399" y="26036"/>
                  </a:cubicBezTo>
                  <a:cubicBezTo>
                    <a:pt x="32383" y="26459"/>
                    <a:pt x="32383" y="26867"/>
                    <a:pt x="32368" y="27290"/>
                  </a:cubicBezTo>
                  <a:cubicBezTo>
                    <a:pt x="32321" y="27258"/>
                    <a:pt x="32289" y="27243"/>
                    <a:pt x="32242" y="27211"/>
                  </a:cubicBezTo>
                  <a:cubicBezTo>
                    <a:pt x="32289" y="27180"/>
                    <a:pt x="32321" y="27133"/>
                    <a:pt x="32321" y="27070"/>
                  </a:cubicBezTo>
                  <a:cubicBezTo>
                    <a:pt x="32305" y="26412"/>
                    <a:pt x="32274" y="25754"/>
                    <a:pt x="32227" y="25095"/>
                  </a:cubicBezTo>
                  <a:close/>
                  <a:moveTo>
                    <a:pt x="4797" y="21271"/>
                  </a:moveTo>
                  <a:lnTo>
                    <a:pt x="4797" y="21271"/>
                  </a:lnTo>
                  <a:cubicBezTo>
                    <a:pt x="5894" y="22305"/>
                    <a:pt x="7085" y="23230"/>
                    <a:pt x="8135" y="24061"/>
                  </a:cubicBezTo>
                  <a:cubicBezTo>
                    <a:pt x="9875" y="25393"/>
                    <a:pt x="11803" y="26585"/>
                    <a:pt x="13872" y="27368"/>
                  </a:cubicBezTo>
                  <a:cubicBezTo>
                    <a:pt x="11693" y="26851"/>
                    <a:pt x="9593" y="25879"/>
                    <a:pt x="7696" y="24359"/>
                  </a:cubicBezTo>
                  <a:cubicBezTo>
                    <a:pt x="6662" y="23528"/>
                    <a:pt x="5659" y="22462"/>
                    <a:pt x="4797" y="21271"/>
                  </a:cubicBezTo>
                  <a:close/>
                  <a:moveTo>
                    <a:pt x="19154" y="549"/>
                  </a:moveTo>
                  <a:cubicBezTo>
                    <a:pt x="19217" y="549"/>
                    <a:pt x="19280" y="549"/>
                    <a:pt x="19342" y="565"/>
                  </a:cubicBezTo>
                  <a:cubicBezTo>
                    <a:pt x="21552" y="659"/>
                    <a:pt x="23778" y="879"/>
                    <a:pt x="25910" y="1506"/>
                  </a:cubicBezTo>
                  <a:cubicBezTo>
                    <a:pt x="28904" y="2383"/>
                    <a:pt x="31474" y="4092"/>
                    <a:pt x="33010" y="6631"/>
                  </a:cubicBezTo>
                  <a:cubicBezTo>
                    <a:pt x="34311" y="9249"/>
                    <a:pt x="34421" y="12478"/>
                    <a:pt x="34139" y="15362"/>
                  </a:cubicBezTo>
                  <a:cubicBezTo>
                    <a:pt x="33904" y="17619"/>
                    <a:pt x="33120" y="19719"/>
                    <a:pt x="31568" y="21396"/>
                  </a:cubicBezTo>
                  <a:cubicBezTo>
                    <a:pt x="30173" y="22932"/>
                    <a:pt x="28418" y="24202"/>
                    <a:pt x="26678" y="25331"/>
                  </a:cubicBezTo>
                  <a:cubicBezTo>
                    <a:pt x="25988" y="25785"/>
                    <a:pt x="25283" y="26193"/>
                    <a:pt x="24546" y="26553"/>
                  </a:cubicBezTo>
                  <a:cubicBezTo>
                    <a:pt x="23543" y="26867"/>
                    <a:pt x="22509" y="27102"/>
                    <a:pt x="21474" y="27227"/>
                  </a:cubicBezTo>
                  <a:cubicBezTo>
                    <a:pt x="20731" y="27324"/>
                    <a:pt x="19983" y="27372"/>
                    <a:pt x="19236" y="27372"/>
                  </a:cubicBezTo>
                  <a:cubicBezTo>
                    <a:pt x="15875" y="27372"/>
                    <a:pt x="12534" y="26405"/>
                    <a:pt x="9687" y="24610"/>
                  </a:cubicBezTo>
                  <a:cubicBezTo>
                    <a:pt x="6317" y="22478"/>
                    <a:pt x="3355" y="18998"/>
                    <a:pt x="2931" y="14907"/>
                  </a:cubicBezTo>
                  <a:cubicBezTo>
                    <a:pt x="2492" y="10597"/>
                    <a:pt x="5063" y="6631"/>
                    <a:pt x="8449" y="4186"/>
                  </a:cubicBezTo>
                  <a:cubicBezTo>
                    <a:pt x="9342" y="3543"/>
                    <a:pt x="10314" y="2948"/>
                    <a:pt x="11348" y="2415"/>
                  </a:cubicBezTo>
                  <a:cubicBezTo>
                    <a:pt x="13747" y="1396"/>
                    <a:pt x="16443" y="738"/>
                    <a:pt x="19154" y="549"/>
                  </a:cubicBezTo>
                  <a:close/>
                  <a:moveTo>
                    <a:pt x="15032" y="27321"/>
                  </a:moveTo>
                  <a:cubicBezTo>
                    <a:pt x="15251" y="27384"/>
                    <a:pt x="15455" y="27431"/>
                    <a:pt x="15675" y="27462"/>
                  </a:cubicBezTo>
                  <a:cubicBezTo>
                    <a:pt x="16678" y="27666"/>
                    <a:pt x="17697" y="27776"/>
                    <a:pt x="18700" y="27807"/>
                  </a:cubicBezTo>
                  <a:cubicBezTo>
                    <a:pt x="18415" y="27825"/>
                    <a:pt x="18136" y="27833"/>
                    <a:pt x="17856" y="27833"/>
                  </a:cubicBezTo>
                  <a:cubicBezTo>
                    <a:pt x="17657" y="27833"/>
                    <a:pt x="17459" y="27829"/>
                    <a:pt x="17258" y="27823"/>
                  </a:cubicBezTo>
                  <a:cubicBezTo>
                    <a:pt x="16505" y="27713"/>
                    <a:pt x="15753" y="27541"/>
                    <a:pt x="15032" y="27321"/>
                  </a:cubicBezTo>
                  <a:close/>
                  <a:moveTo>
                    <a:pt x="19507" y="0"/>
                  </a:moveTo>
                  <a:cubicBezTo>
                    <a:pt x="19102" y="0"/>
                    <a:pt x="18697" y="18"/>
                    <a:pt x="18292" y="48"/>
                  </a:cubicBezTo>
                  <a:cubicBezTo>
                    <a:pt x="17831" y="33"/>
                    <a:pt x="17368" y="23"/>
                    <a:pt x="16904" y="23"/>
                  </a:cubicBezTo>
                  <a:cubicBezTo>
                    <a:pt x="15411" y="23"/>
                    <a:pt x="13912" y="131"/>
                    <a:pt x="12477" y="549"/>
                  </a:cubicBezTo>
                  <a:cubicBezTo>
                    <a:pt x="10298" y="1176"/>
                    <a:pt x="8355" y="2462"/>
                    <a:pt x="6568" y="3825"/>
                  </a:cubicBezTo>
                  <a:cubicBezTo>
                    <a:pt x="3323" y="6271"/>
                    <a:pt x="0" y="9813"/>
                    <a:pt x="502" y="14233"/>
                  </a:cubicBezTo>
                  <a:cubicBezTo>
                    <a:pt x="768" y="16459"/>
                    <a:pt x="2038" y="18418"/>
                    <a:pt x="3652" y="20142"/>
                  </a:cubicBezTo>
                  <a:cubicBezTo>
                    <a:pt x="5565" y="23418"/>
                    <a:pt x="8308" y="25911"/>
                    <a:pt x="11975" y="27258"/>
                  </a:cubicBezTo>
                  <a:cubicBezTo>
                    <a:pt x="13888" y="27964"/>
                    <a:pt x="15894" y="28309"/>
                    <a:pt x="17916" y="28324"/>
                  </a:cubicBezTo>
                  <a:cubicBezTo>
                    <a:pt x="18265" y="28355"/>
                    <a:pt x="18617" y="28371"/>
                    <a:pt x="18971" y="28371"/>
                  </a:cubicBezTo>
                  <a:cubicBezTo>
                    <a:pt x="19521" y="28371"/>
                    <a:pt x="20074" y="28332"/>
                    <a:pt x="20628" y="28246"/>
                  </a:cubicBezTo>
                  <a:cubicBezTo>
                    <a:pt x="21223" y="28168"/>
                    <a:pt x="21788" y="28027"/>
                    <a:pt x="22352" y="27854"/>
                  </a:cubicBezTo>
                  <a:cubicBezTo>
                    <a:pt x="23183" y="27682"/>
                    <a:pt x="23982" y="27462"/>
                    <a:pt x="24781" y="27180"/>
                  </a:cubicBezTo>
                  <a:cubicBezTo>
                    <a:pt x="26020" y="26757"/>
                    <a:pt x="27195" y="26224"/>
                    <a:pt x="28324" y="25597"/>
                  </a:cubicBezTo>
                  <a:cubicBezTo>
                    <a:pt x="28857" y="26005"/>
                    <a:pt x="29531" y="26224"/>
                    <a:pt x="30095" y="26569"/>
                  </a:cubicBezTo>
                  <a:cubicBezTo>
                    <a:pt x="30926" y="27055"/>
                    <a:pt x="31694" y="27619"/>
                    <a:pt x="32415" y="28246"/>
                  </a:cubicBezTo>
                  <a:cubicBezTo>
                    <a:pt x="32456" y="28288"/>
                    <a:pt x="32509" y="28307"/>
                    <a:pt x="32560" y="28307"/>
                  </a:cubicBezTo>
                  <a:cubicBezTo>
                    <a:pt x="32662" y="28307"/>
                    <a:pt x="32760" y="28230"/>
                    <a:pt x="32760" y="28105"/>
                  </a:cubicBezTo>
                  <a:cubicBezTo>
                    <a:pt x="32760" y="27980"/>
                    <a:pt x="32760" y="27854"/>
                    <a:pt x="32760" y="27729"/>
                  </a:cubicBezTo>
                  <a:cubicBezTo>
                    <a:pt x="32791" y="27697"/>
                    <a:pt x="32822" y="27666"/>
                    <a:pt x="32822" y="27603"/>
                  </a:cubicBezTo>
                  <a:cubicBezTo>
                    <a:pt x="32807" y="27447"/>
                    <a:pt x="32791" y="27290"/>
                    <a:pt x="32775" y="27117"/>
                  </a:cubicBezTo>
                  <a:cubicBezTo>
                    <a:pt x="32807" y="25299"/>
                    <a:pt x="32807" y="23465"/>
                    <a:pt x="32885" y="21647"/>
                  </a:cubicBezTo>
                  <a:cubicBezTo>
                    <a:pt x="32948" y="21584"/>
                    <a:pt x="33010" y="21506"/>
                    <a:pt x="33073" y="21428"/>
                  </a:cubicBezTo>
                  <a:cubicBezTo>
                    <a:pt x="34311" y="19798"/>
                    <a:pt x="34829" y="17854"/>
                    <a:pt x="35001" y="15832"/>
                  </a:cubicBezTo>
                  <a:cubicBezTo>
                    <a:pt x="35283" y="12587"/>
                    <a:pt x="35017" y="9076"/>
                    <a:pt x="33355" y="6271"/>
                  </a:cubicBezTo>
                  <a:cubicBezTo>
                    <a:pt x="31333" y="2336"/>
                    <a:pt x="26882" y="628"/>
                    <a:pt x="22273" y="314"/>
                  </a:cubicBezTo>
                  <a:cubicBezTo>
                    <a:pt x="21584" y="173"/>
                    <a:pt x="20878" y="64"/>
                    <a:pt x="20173" y="17"/>
                  </a:cubicBezTo>
                  <a:cubicBezTo>
                    <a:pt x="19951" y="5"/>
                    <a:pt x="19729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1" name="Google Shape;1001;p29"/>
            <p:cNvGrpSpPr/>
            <p:nvPr/>
          </p:nvGrpSpPr>
          <p:grpSpPr>
            <a:xfrm rot="1499210">
              <a:off x="6487199" y="1258491"/>
              <a:ext cx="294083" cy="625381"/>
              <a:chOff x="6614344" y="1167155"/>
              <a:chExt cx="177387" cy="377220"/>
            </a:xfrm>
          </p:grpSpPr>
          <p:sp>
            <p:nvSpPr>
              <p:cNvPr id="1002" name="Google Shape;1002;p29"/>
              <p:cNvSpPr/>
              <p:nvPr/>
            </p:nvSpPr>
            <p:spPr>
              <a:xfrm>
                <a:off x="6614344" y="1167155"/>
                <a:ext cx="177387" cy="286139"/>
              </a:xfrm>
              <a:custGeom>
                <a:rect b="b" l="l" r="r" t="t"/>
                <a:pathLst>
                  <a:path extrusionOk="0" h="13958" w="8653">
                    <a:moveTo>
                      <a:pt x="4027" y="424"/>
                    </a:moveTo>
                    <a:cubicBezTo>
                      <a:pt x="4722" y="424"/>
                      <a:pt x="5433" y="584"/>
                      <a:pt x="6082" y="896"/>
                    </a:cubicBezTo>
                    <a:cubicBezTo>
                      <a:pt x="7210" y="1429"/>
                      <a:pt x="7649" y="2244"/>
                      <a:pt x="7634" y="3138"/>
                    </a:cubicBezTo>
                    <a:cubicBezTo>
                      <a:pt x="7383" y="1962"/>
                      <a:pt x="6583" y="1288"/>
                      <a:pt x="5596" y="975"/>
                    </a:cubicBezTo>
                    <a:cubicBezTo>
                      <a:pt x="5109" y="805"/>
                      <a:pt x="4566" y="749"/>
                      <a:pt x="4036" y="749"/>
                    </a:cubicBezTo>
                    <a:cubicBezTo>
                      <a:pt x="3831" y="749"/>
                      <a:pt x="3629" y="758"/>
                      <a:pt x="3433" y="771"/>
                    </a:cubicBezTo>
                    <a:cubicBezTo>
                      <a:pt x="2618" y="833"/>
                      <a:pt x="1850" y="1053"/>
                      <a:pt x="1254" y="1554"/>
                    </a:cubicBezTo>
                    <a:cubicBezTo>
                      <a:pt x="1962" y="790"/>
                      <a:pt x="2976" y="424"/>
                      <a:pt x="4027" y="424"/>
                    </a:cubicBezTo>
                    <a:close/>
                    <a:moveTo>
                      <a:pt x="2445" y="1711"/>
                    </a:moveTo>
                    <a:lnTo>
                      <a:pt x="2445" y="1711"/>
                    </a:lnTo>
                    <a:cubicBezTo>
                      <a:pt x="2116" y="1931"/>
                      <a:pt x="1834" y="2228"/>
                      <a:pt x="1615" y="2573"/>
                    </a:cubicBezTo>
                    <a:cubicBezTo>
                      <a:pt x="1411" y="2918"/>
                      <a:pt x="1270" y="3279"/>
                      <a:pt x="1191" y="3655"/>
                    </a:cubicBezTo>
                    <a:cubicBezTo>
                      <a:pt x="1082" y="4078"/>
                      <a:pt x="1207" y="4642"/>
                      <a:pt x="1066" y="5034"/>
                    </a:cubicBezTo>
                    <a:cubicBezTo>
                      <a:pt x="1066" y="5144"/>
                      <a:pt x="1082" y="5254"/>
                      <a:pt x="1082" y="5379"/>
                    </a:cubicBezTo>
                    <a:cubicBezTo>
                      <a:pt x="1082" y="5363"/>
                      <a:pt x="1066" y="5363"/>
                      <a:pt x="1066" y="5363"/>
                    </a:cubicBezTo>
                    <a:cubicBezTo>
                      <a:pt x="721" y="3780"/>
                      <a:pt x="1003" y="2260"/>
                      <a:pt x="2445" y="1711"/>
                    </a:cubicBezTo>
                    <a:close/>
                    <a:moveTo>
                      <a:pt x="3746" y="12135"/>
                    </a:moveTo>
                    <a:cubicBezTo>
                      <a:pt x="3793" y="12574"/>
                      <a:pt x="3872" y="13028"/>
                      <a:pt x="3950" y="13467"/>
                    </a:cubicBezTo>
                    <a:cubicBezTo>
                      <a:pt x="3856" y="13436"/>
                      <a:pt x="3778" y="13373"/>
                      <a:pt x="3715" y="13295"/>
                    </a:cubicBezTo>
                    <a:cubicBezTo>
                      <a:pt x="3809" y="13248"/>
                      <a:pt x="3887" y="13153"/>
                      <a:pt x="3856" y="13012"/>
                    </a:cubicBezTo>
                    <a:cubicBezTo>
                      <a:pt x="3809" y="12809"/>
                      <a:pt x="3778" y="12605"/>
                      <a:pt x="3746" y="12385"/>
                    </a:cubicBezTo>
                    <a:cubicBezTo>
                      <a:pt x="3746" y="12307"/>
                      <a:pt x="3746" y="12213"/>
                      <a:pt x="3746" y="12135"/>
                    </a:cubicBezTo>
                    <a:close/>
                    <a:moveTo>
                      <a:pt x="4016" y="0"/>
                    </a:moveTo>
                    <a:cubicBezTo>
                      <a:pt x="3967" y="0"/>
                      <a:pt x="3919" y="1"/>
                      <a:pt x="3872" y="3"/>
                    </a:cubicBezTo>
                    <a:cubicBezTo>
                      <a:pt x="2367" y="50"/>
                      <a:pt x="1050" y="912"/>
                      <a:pt x="596" y="2338"/>
                    </a:cubicBezTo>
                    <a:cubicBezTo>
                      <a:pt x="533" y="2432"/>
                      <a:pt x="502" y="2526"/>
                      <a:pt x="455" y="2636"/>
                    </a:cubicBezTo>
                    <a:cubicBezTo>
                      <a:pt x="439" y="2652"/>
                      <a:pt x="423" y="2667"/>
                      <a:pt x="408" y="2683"/>
                    </a:cubicBezTo>
                    <a:cubicBezTo>
                      <a:pt x="408" y="2683"/>
                      <a:pt x="408" y="2699"/>
                      <a:pt x="408" y="2714"/>
                    </a:cubicBezTo>
                    <a:cubicBezTo>
                      <a:pt x="47" y="3576"/>
                      <a:pt x="0" y="4642"/>
                      <a:pt x="470" y="5442"/>
                    </a:cubicBezTo>
                    <a:cubicBezTo>
                      <a:pt x="517" y="5536"/>
                      <a:pt x="596" y="5630"/>
                      <a:pt x="690" y="5724"/>
                    </a:cubicBezTo>
                    <a:cubicBezTo>
                      <a:pt x="690" y="5740"/>
                      <a:pt x="706" y="5740"/>
                      <a:pt x="706" y="5755"/>
                    </a:cubicBezTo>
                    <a:cubicBezTo>
                      <a:pt x="706" y="5771"/>
                      <a:pt x="706" y="5771"/>
                      <a:pt x="706" y="5771"/>
                    </a:cubicBezTo>
                    <a:cubicBezTo>
                      <a:pt x="721" y="5802"/>
                      <a:pt x="721" y="5818"/>
                      <a:pt x="737" y="5834"/>
                    </a:cubicBezTo>
                    <a:cubicBezTo>
                      <a:pt x="766" y="5911"/>
                      <a:pt x="831" y="5941"/>
                      <a:pt x="899" y="5941"/>
                    </a:cubicBezTo>
                    <a:cubicBezTo>
                      <a:pt x="941" y="5941"/>
                      <a:pt x="983" y="5930"/>
                      <a:pt x="1019" y="5912"/>
                    </a:cubicBezTo>
                    <a:cubicBezTo>
                      <a:pt x="1033" y="5914"/>
                      <a:pt x="1047" y="5914"/>
                      <a:pt x="1060" y="5914"/>
                    </a:cubicBezTo>
                    <a:cubicBezTo>
                      <a:pt x="1185" y="5914"/>
                      <a:pt x="1296" y="5849"/>
                      <a:pt x="1395" y="5708"/>
                    </a:cubicBezTo>
                    <a:cubicBezTo>
                      <a:pt x="1505" y="5551"/>
                      <a:pt x="1442" y="5363"/>
                      <a:pt x="1442" y="5207"/>
                    </a:cubicBezTo>
                    <a:cubicBezTo>
                      <a:pt x="1458" y="4705"/>
                      <a:pt x="1427" y="4250"/>
                      <a:pt x="1536" y="3749"/>
                    </a:cubicBezTo>
                    <a:cubicBezTo>
                      <a:pt x="1771" y="2746"/>
                      <a:pt x="2351" y="2040"/>
                      <a:pt x="3260" y="1586"/>
                    </a:cubicBezTo>
                    <a:cubicBezTo>
                      <a:pt x="3292" y="1570"/>
                      <a:pt x="3308" y="1554"/>
                      <a:pt x="3308" y="1523"/>
                    </a:cubicBezTo>
                    <a:cubicBezTo>
                      <a:pt x="3386" y="1523"/>
                      <a:pt x="3449" y="1507"/>
                      <a:pt x="3511" y="1507"/>
                    </a:cubicBezTo>
                    <a:cubicBezTo>
                      <a:pt x="3603" y="1504"/>
                      <a:pt x="3696" y="1502"/>
                      <a:pt x="3790" y="1502"/>
                    </a:cubicBezTo>
                    <a:cubicBezTo>
                      <a:pt x="4510" y="1502"/>
                      <a:pt x="5268" y="1617"/>
                      <a:pt x="5878" y="1978"/>
                    </a:cubicBezTo>
                    <a:cubicBezTo>
                      <a:pt x="6176" y="2150"/>
                      <a:pt x="6380" y="2370"/>
                      <a:pt x="6536" y="2605"/>
                    </a:cubicBezTo>
                    <a:cubicBezTo>
                      <a:pt x="6709" y="3169"/>
                      <a:pt x="6677" y="3827"/>
                      <a:pt x="6458" y="4439"/>
                    </a:cubicBezTo>
                    <a:cubicBezTo>
                      <a:pt x="6082" y="5473"/>
                      <a:pt x="5267" y="6304"/>
                      <a:pt x="4640" y="7182"/>
                    </a:cubicBezTo>
                    <a:cubicBezTo>
                      <a:pt x="4389" y="7526"/>
                      <a:pt x="4170" y="7918"/>
                      <a:pt x="3966" y="8310"/>
                    </a:cubicBezTo>
                    <a:cubicBezTo>
                      <a:pt x="3527" y="9157"/>
                      <a:pt x="3229" y="10081"/>
                      <a:pt x="3119" y="11037"/>
                    </a:cubicBezTo>
                    <a:cubicBezTo>
                      <a:pt x="3010" y="11805"/>
                      <a:pt x="2775" y="13780"/>
                      <a:pt x="3903" y="13953"/>
                    </a:cubicBezTo>
                    <a:cubicBezTo>
                      <a:pt x="3920" y="13956"/>
                      <a:pt x="3937" y="13957"/>
                      <a:pt x="3952" y="13957"/>
                    </a:cubicBezTo>
                    <a:cubicBezTo>
                      <a:pt x="4020" y="13957"/>
                      <a:pt x="4068" y="13931"/>
                      <a:pt x="4107" y="13906"/>
                    </a:cubicBezTo>
                    <a:cubicBezTo>
                      <a:pt x="4143" y="13926"/>
                      <a:pt x="4185" y="13935"/>
                      <a:pt x="4227" y="13935"/>
                    </a:cubicBezTo>
                    <a:cubicBezTo>
                      <a:pt x="4384" y="13935"/>
                      <a:pt x="4551" y="13806"/>
                      <a:pt x="4514" y="13608"/>
                    </a:cubicBezTo>
                    <a:cubicBezTo>
                      <a:pt x="4248" y="12260"/>
                      <a:pt x="3966" y="10834"/>
                      <a:pt x="4373" y="9501"/>
                    </a:cubicBezTo>
                    <a:cubicBezTo>
                      <a:pt x="4734" y="8326"/>
                      <a:pt x="5674" y="7464"/>
                      <a:pt x="6474" y="6586"/>
                    </a:cubicBezTo>
                    <a:cubicBezTo>
                      <a:pt x="7524" y="5426"/>
                      <a:pt x="8652" y="3765"/>
                      <a:pt x="7994" y="2134"/>
                    </a:cubicBezTo>
                    <a:cubicBezTo>
                      <a:pt x="7417" y="693"/>
                      <a:pt x="5489" y="0"/>
                      <a:pt x="4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6717200" y="1487875"/>
                <a:ext cx="58800" cy="56500"/>
              </a:xfrm>
              <a:custGeom>
                <a:rect b="b" l="l" r="r" t="t"/>
                <a:pathLst>
                  <a:path extrusionOk="0" h="2260" w="2352">
                    <a:moveTo>
                      <a:pt x="1259" y="0"/>
                    </a:moveTo>
                    <a:cubicBezTo>
                      <a:pt x="1113" y="0"/>
                      <a:pt x="962" y="32"/>
                      <a:pt x="815" y="97"/>
                    </a:cubicBezTo>
                    <a:cubicBezTo>
                      <a:pt x="282" y="316"/>
                      <a:pt x="0" y="959"/>
                      <a:pt x="220" y="1492"/>
                    </a:cubicBezTo>
                    <a:cubicBezTo>
                      <a:pt x="220" y="1507"/>
                      <a:pt x="235" y="1523"/>
                      <a:pt x="235" y="1539"/>
                    </a:cubicBezTo>
                    <a:cubicBezTo>
                      <a:pt x="251" y="1554"/>
                      <a:pt x="251" y="1570"/>
                      <a:pt x="251" y="1601"/>
                    </a:cubicBezTo>
                    <a:cubicBezTo>
                      <a:pt x="282" y="1695"/>
                      <a:pt x="329" y="1789"/>
                      <a:pt x="392" y="1868"/>
                    </a:cubicBezTo>
                    <a:cubicBezTo>
                      <a:pt x="536" y="2129"/>
                      <a:pt x="810" y="2260"/>
                      <a:pt x="1097" y="2260"/>
                    </a:cubicBezTo>
                    <a:cubicBezTo>
                      <a:pt x="1154" y="2260"/>
                      <a:pt x="1212" y="2254"/>
                      <a:pt x="1270" y="2244"/>
                    </a:cubicBezTo>
                    <a:cubicBezTo>
                      <a:pt x="1379" y="2228"/>
                      <a:pt x="1489" y="2213"/>
                      <a:pt x="1583" y="2166"/>
                    </a:cubicBezTo>
                    <a:cubicBezTo>
                      <a:pt x="1740" y="2087"/>
                      <a:pt x="1865" y="1993"/>
                      <a:pt x="1959" y="1868"/>
                    </a:cubicBezTo>
                    <a:cubicBezTo>
                      <a:pt x="2022" y="1821"/>
                      <a:pt x="2085" y="1774"/>
                      <a:pt x="2132" y="1711"/>
                    </a:cubicBezTo>
                    <a:cubicBezTo>
                      <a:pt x="2289" y="1492"/>
                      <a:pt x="2351" y="1194"/>
                      <a:pt x="2226" y="943"/>
                    </a:cubicBezTo>
                    <a:cubicBezTo>
                      <a:pt x="2210" y="833"/>
                      <a:pt x="2195" y="723"/>
                      <a:pt x="2148" y="629"/>
                    </a:cubicBezTo>
                    <a:cubicBezTo>
                      <a:pt x="2000" y="220"/>
                      <a:pt x="1646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4" name="Google Shape;1004;p29"/>
            <p:cNvSpPr/>
            <p:nvPr/>
          </p:nvSpPr>
          <p:spPr>
            <a:xfrm rot="738324">
              <a:off x="7105070" y="1368053"/>
              <a:ext cx="90171" cy="504478"/>
            </a:xfrm>
            <a:custGeom>
              <a:rect b="b" l="l" r="r" t="t"/>
              <a:pathLst>
                <a:path extrusionOk="0" h="14451" w="2583">
                  <a:moveTo>
                    <a:pt x="46" y="1"/>
                  </a:moveTo>
                  <a:cubicBezTo>
                    <a:pt x="20" y="1"/>
                    <a:pt x="0" y="40"/>
                    <a:pt x="27" y="67"/>
                  </a:cubicBezTo>
                  <a:cubicBezTo>
                    <a:pt x="1093" y="835"/>
                    <a:pt x="1438" y="2527"/>
                    <a:pt x="1705" y="3750"/>
                  </a:cubicBezTo>
                  <a:cubicBezTo>
                    <a:pt x="1987" y="5035"/>
                    <a:pt x="2112" y="6383"/>
                    <a:pt x="2175" y="7700"/>
                  </a:cubicBezTo>
                  <a:cubicBezTo>
                    <a:pt x="2285" y="10161"/>
                    <a:pt x="1861" y="12293"/>
                    <a:pt x="529" y="14377"/>
                  </a:cubicBezTo>
                  <a:cubicBezTo>
                    <a:pt x="505" y="14414"/>
                    <a:pt x="546" y="14450"/>
                    <a:pt x="581" y="14450"/>
                  </a:cubicBezTo>
                  <a:cubicBezTo>
                    <a:pt x="591" y="14450"/>
                    <a:pt x="600" y="14447"/>
                    <a:pt x="607" y="14440"/>
                  </a:cubicBezTo>
                  <a:cubicBezTo>
                    <a:pt x="2488" y="12653"/>
                    <a:pt x="2582" y="9612"/>
                    <a:pt x="2426" y="7214"/>
                  </a:cubicBezTo>
                  <a:cubicBezTo>
                    <a:pt x="2332" y="5725"/>
                    <a:pt x="2112" y="4220"/>
                    <a:pt x="1689" y="2778"/>
                  </a:cubicBezTo>
                  <a:cubicBezTo>
                    <a:pt x="1407" y="1822"/>
                    <a:pt x="1062" y="443"/>
                    <a:pt x="59" y="4"/>
                  </a:cubicBezTo>
                  <a:cubicBezTo>
                    <a:pt x="55" y="2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 rot="738324">
              <a:off x="6245236" y="1109334"/>
              <a:ext cx="815940" cy="275087"/>
            </a:xfrm>
            <a:custGeom>
              <a:rect b="b" l="l" r="r" t="t"/>
              <a:pathLst>
                <a:path extrusionOk="0" h="7880" w="23373">
                  <a:moveTo>
                    <a:pt x="14977" y="1"/>
                  </a:moveTo>
                  <a:cubicBezTo>
                    <a:pt x="13240" y="1"/>
                    <a:pt x="11516" y="239"/>
                    <a:pt x="9933" y="688"/>
                  </a:cubicBezTo>
                  <a:cubicBezTo>
                    <a:pt x="5936" y="1816"/>
                    <a:pt x="2362" y="4434"/>
                    <a:pt x="11" y="7851"/>
                  </a:cubicBezTo>
                  <a:cubicBezTo>
                    <a:pt x="0" y="7862"/>
                    <a:pt x="19" y="7880"/>
                    <a:pt x="37" y="7880"/>
                  </a:cubicBezTo>
                  <a:cubicBezTo>
                    <a:pt x="45" y="7880"/>
                    <a:pt x="53" y="7876"/>
                    <a:pt x="58" y="7866"/>
                  </a:cubicBezTo>
                  <a:cubicBezTo>
                    <a:pt x="2472" y="4449"/>
                    <a:pt x="5920" y="1926"/>
                    <a:pt x="9964" y="813"/>
                  </a:cubicBezTo>
                  <a:cubicBezTo>
                    <a:pt x="11491" y="388"/>
                    <a:pt x="13067" y="182"/>
                    <a:pt x="14639" y="182"/>
                  </a:cubicBezTo>
                  <a:cubicBezTo>
                    <a:pt x="15214" y="182"/>
                    <a:pt x="15789" y="210"/>
                    <a:pt x="16359" y="264"/>
                  </a:cubicBezTo>
                  <a:cubicBezTo>
                    <a:pt x="18836" y="484"/>
                    <a:pt x="20983" y="1315"/>
                    <a:pt x="23225" y="2318"/>
                  </a:cubicBezTo>
                  <a:cubicBezTo>
                    <a:pt x="23236" y="2321"/>
                    <a:pt x="23247" y="2323"/>
                    <a:pt x="23258" y="2323"/>
                  </a:cubicBezTo>
                  <a:cubicBezTo>
                    <a:pt x="23332" y="2323"/>
                    <a:pt x="23372" y="2234"/>
                    <a:pt x="23303" y="2192"/>
                  </a:cubicBezTo>
                  <a:cubicBezTo>
                    <a:pt x="20899" y="685"/>
                    <a:pt x="17918" y="1"/>
                    <a:pt x="1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 rot="738324">
              <a:off x="7231995" y="1296386"/>
              <a:ext cx="19480" cy="16757"/>
            </a:xfrm>
            <a:custGeom>
              <a:rect b="b" l="l" r="r" t="t"/>
              <a:pathLst>
                <a:path extrusionOk="0" h="480" w="558">
                  <a:moveTo>
                    <a:pt x="55" y="0"/>
                  </a:moveTo>
                  <a:cubicBezTo>
                    <a:pt x="27" y="0"/>
                    <a:pt x="0" y="26"/>
                    <a:pt x="26" y="52"/>
                  </a:cubicBezTo>
                  <a:cubicBezTo>
                    <a:pt x="120" y="161"/>
                    <a:pt x="167" y="302"/>
                    <a:pt x="245" y="412"/>
                  </a:cubicBezTo>
                  <a:cubicBezTo>
                    <a:pt x="270" y="461"/>
                    <a:pt x="305" y="480"/>
                    <a:pt x="342" y="480"/>
                  </a:cubicBezTo>
                  <a:cubicBezTo>
                    <a:pt x="447" y="480"/>
                    <a:pt x="557" y="321"/>
                    <a:pt x="418" y="240"/>
                  </a:cubicBezTo>
                  <a:cubicBezTo>
                    <a:pt x="308" y="161"/>
                    <a:pt x="167" y="99"/>
                    <a:pt x="73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29"/>
          <p:cNvGrpSpPr/>
          <p:nvPr/>
        </p:nvGrpSpPr>
        <p:grpSpPr>
          <a:xfrm>
            <a:off x="4965532" y="3743092"/>
            <a:ext cx="1345224" cy="1169931"/>
            <a:chOff x="5922692" y="942846"/>
            <a:chExt cx="1414537" cy="1230211"/>
          </a:xfrm>
        </p:grpSpPr>
        <p:sp>
          <p:nvSpPr>
            <p:cNvPr id="1008" name="Google Shape;1008;p29"/>
            <p:cNvSpPr/>
            <p:nvPr/>
          </p:nvSpPr>
          <p:spPr>
            <a:xfrm rot="738324">
              <a:off x="6014086" y="1062725"/>
              <a:ext cx="1231748" cy="990453"/>
            </a:xfrm>
            <a:custGeom>
              <a:rect b="b" l="l" r="r" t="t"/>
              <a:pathLst>
                <a:path extrusionOk="0" h="28372" w="35284">
                  <a:moveTo>
                    <a:pt x="15706" y="518"/>
                  </a:moveTo>
                  <a:cubicBezTo>
                    <a:pt x="14875" y="722"/>
                    <a:pt x="14044" y="1004"/>
                    <a:pt x="13261" y="1302"/>
                  </a:cubicBezTo>
                  <a:cubicBezTo>
                    <a:pt x="13073" y="1380"/>
                    <a:pt x="12900" y="1443"/>
                    <a:pt x="12712" y="1521"/>
                  </a:cubicBezTo>
                  <a:cubicBezTo>
                    <a:pt x="9279" y="2650"/>
                    <a:pt x="6003" y="4531"/>
                    <a:pt x="3887" y="7525"/>
                  </a:cubicBezTo>
                  <a:cubicBezTo>
                    <a:pt x="1630" y="10738"/>
                    <a:pt x="1160" y="14515"/>
                    <a:pt x="2602" y="18058"/>
                  </a:cubicBezTo>
                  <a:cubicBezTo>
                    <a:pt x="1834" y="17007"/>
                    <a:pt x="1223" y="15816"/>
                    <a:pt x="1003" y="14500"/>
                  </a:cubicBezTo>
                  <a:cubicBezTo>
                    <a:pt x="643" y="12337"/>
                    <a:pt x="1411" y="10126"/>
                    <a:pt x="2618" y="8340"/>
                  </a:cubicBezTo>
                  <a:cubicBezTo>
                    <a:pt x="3840" y="6584"/>
                    <a:pt x="5502" y="5173"/>
                    <a:pt x="7210" y="3904"/>
                  </a:cubicBezTo>
                  <a:cubicBezTo>
                    <a:pt x="8903" y="2665"/>
                    <a:pt x="10721" y="1506"/>
                    <a:pt x="12775" y="941"/>
                  </a:cubicBezTo>
                  <a:cubicBezTo>
                    <a:pt x="13731" y="691"/>
                    <a:pt x="14718" y="565"/>
                    <a:pt x="15706" y="518"/>
                  </a:cubicBezTo>
                  <a:close/>
                  <a:moveTo>
                    <a:pt x="7367" y="4625"/>
                  </a:moveTo>
                  <a:lnTo>
                    <a:pt x="7367" y="4625"/>
                  </a:lnTo>
                  <a:cubicBezTo>
                    <a:pt x="5753" y="5941"/>
                    <a:pt x="4405" y="7540"/>
                    <a:pt x="3527" y="9484"/>
                  </a:cubicBezTo>
                  <a:cubicBezTo>
                    <a:pt x="1693" y="13512"/>
                    <a:pt x="2555" y="17399"/>
                    <a:pt x="4797" y="20534"/>
                  </a:cubicBezTo>
                  <a:cubicBezTo>
                    <a:pt x="4530" y="20268"/>
                    <a:pt x="4248" y="19986"/>
                    <a:pt x="3997" y="19719"/>
                  </a:cubicBezTo>
                  <a:cubicBezTo>
                    <a:pt x="3825" y="19531"/>
                    <a:pt x="3652" y="19359"/>
                    <a:pt x="3496" y="19171"/>
                  </a:cubicBezTo>
                  <a:cubicBezTo>
                    <a:pt x="2571" y="17384"/>
                    <a:pt x="2038" y="15456"/>
                    <a:pt x="2132" y="13575"/>
                  </a:cubicBezTo>
                  <a:cubicBezTo>
                    <a:pt x="2336" y="9907"/>
                    <a:pt x="4483" y="6756"/>
                    <a:pt x="7367" y="4625"/>
                  </a:cubicBezTo>
                  <a:close/>
                  <a:moveTo>
                    <a:pt x="32477" y="22133"/>
                  </a:moveTo>
                  <a:cubicBezTo>
                    <a:pt x="32477" y="22635"/>
                    <a:pt x="32477" y="23136"/>
                    <a:pt x="32462" y="23638"/>
                  </a:cubicBezTo>
                  <a:cubicBezTo>
                    <a:pt x="32430" y="23246"/>
                    <a:pt x="32383" y="22870"/>
                    <a:pt x="32336" y="22494"/>
                  </a:cubicBezTo>
                  <a:cubicBezTo>
                    <a:pt x="32336" y="22415"/>
                    <a:pt x="32336" y="22352"/>
                    <a:pt x="32336" y="22290"/>
                  </a:cubicBezTo>
                  <a:cubicBezTo>
                    <a:pt x="32383" y="22243"/>
                    <a:pt x="32430" y="22180"/>
                    <a:pt x="32477" y="22133"/>
                  </a:cubicBezTo>
                  <a:close/>
                  <a:moveTo>
                    <a:pt x="34609" y="11819"/>
                  </a:moveTo>
                  <a:cubicBezTo>
                    <a:pt x="34923" y="14594"/>
                    <a:pt x="34640" y="17650"/>
                    <a:pt x="33355" y="20064"/>
                  </a:cubicBezTo>
                  <a:cubicBezTo>
                    <a:pt x="33073" y="20377"/>
                    <a:pt x="32885" y="20785"/>
                    <a:pt x="32665" y="21130"/>
                  </a:cubicBezTo>
                  <a:cubicBezTo>
                    <a:pt x="32587" y="21240"/>
                    <a:pt x="32509" y="21349"/>
                    <a:pt x="32430" y="21459"/>
                  </a:cubicBezTo>
                  <a:cubicBezTo>
                    <a:pt x="32352" y="21553"/>
                    <a:pt x="32274" y="21647"/>
                    <a:pt x="32195" y="21741"/>
                  </a:cubicBezTo>
                  <a:cubicBezTo>
                    <a:pt x="32195" y="21741"/>
                    <a:pt x="32195" y="21725"/>
                    <a:pt x="32195" y="21725"/>
                  </a:cubicBezTo>
                  <a:cubicBezTo>
                    <a:pt x="32187" y="21671"/>
                    <a:pt x="32144" y="21643"/>
                    <a:pt x="32103" y="21643"/>
                  </a:cubicBezTo>
                  <a:cubicBezTo>
                    <a:pt x="32062" y="21643"/>
                    <a:pt x="32023" y="21671"/>
                    <a:pt x="32023" y="21725"/>
                  </a:cubicBezTo>
                  <a:cubicBezTo>
                    <a:pt x="32023" y="21788"/>
                    <a:pt x="32023" y="21867"/>
                    <a:pt x="32023" y="21929"/>
                  </a:cubicBezTo>
                  <a:cubicBezTo>
                    <a:pt x="32007" y="21945"/>
                    <a:pt x="31991" y="21961"/>
                    <a:pt x="31976" y="21976"/>
                  </a:cubicBezTo>
                  <a:cubicBezTo>
                    <a:pt x="31945" y="21922"/>
                    <a:pt x="31889" y="21895"/>
                    <a:pt x="31833" y="21895"/>
                  </a:cubicBezTo>
                  <a:cubicBezTo>
                    <a:pt x="31745" y="21895"/>
                    <a:pt x="31659" y="21961"/>
                    <a:pt x="31678" y="22086"/>
                  </a:cubicBezTo>
                  <a:cubicBezTo>
                    <a:pt x="31694" y="22149"/>
                    <a:pt x="31694" y="22211"/>
                    <a:pt x="31709" y="22274"/>
                  </a:cubicBezTo>
                  <a:cubicBezTo>
                    <a:pt x="30847" y="23136"/>
                    <a:pt x="29891" y="23904"/>
                    <a:pt x="28857" y="24547"/>
                  </a:cubicBezTo>
                  <a:cubicBezTo>
                    <a:pt x="28841" y="24547"/>
                    <a:pt x="28825" y="24531"/>
                    <a:pt x="28810" y="24515"/>
                  </a:cubicBezTo>
                  <a:cubicBezTo>
                    <a:pt x="28789" y="24501"/>
                    <a:pt x="28767" y="24494"/>
                    <a:pt x="28746" y="24494"/>
                  </a:cubicBezTo>
                  <a:cubicBezTo>
                    <a:pt x="28654" y="24494"/>
                    <a:pt x="28571" y="24614"/>
                    <a:pt x="28622" y="24704"/>
                  </a:cubicBezTo>
                  <a:cubicBezTo>
                    <a:pt x="28104" y="25017"/>
                    <a:pt x="27571" y="25315"/>
                    <a:pt x="27038" y="25566"/>
                  </a:cubicBezTo>
                  <a:cubicBezTo>
                    <a:pt x="28794" y="24421"/>
                    <a:pt x="30596" y="23120"/>
                    <a:pt x="31991" y="21553"/>
                  </a:cubicBezTo>
                  <a:cubicBezTo>
                    <a:pt x="34390" y="18888"/>
                    <a:pt x="34844" y="15299"/>
                    <a:pt x="34609" y="11819"/>
                  </a:cubicBezTo>
                  <a:close/>
                  <a:moveTo>
                    <a:pt x="29013" y="25221"/>
                  </a:moveTo>
                  <a:cubicBezTo>
                    <a:pt x="29123" y="25362"/>
                    <a:pt x="29264" y="25550"/>
                    <a:pt x="29311" y="25597"/>
                  </a:cubicBezTo>
                  <a:cubicBezTo>
                    <a:pt x="29405" y="25675"/>
                    <a:pt x="29499" y="25754"/>
                    <a:pt x="29578" y="25832"/>
                  </a:cubicBezTo>
                  <a:cubicBezTo>
                    <a:pt x="29264" y="25660"/>
                    <a:pt x="28935" y="25519"/>
                    <a:pt x="28606" y="25440"/>
                  </a:cubicBezTo>
                  <a:cubicBezTo>
                    <a:pt x="28716" y="25393"/>
                    <a:pt x="28825" y="25331"/>
                    <a:pt x="28919" y="25268"/>
                  </a:cubicBezTo>
                  <a:cubicBezTo>
                    <a:pt x="28951" y="25252"/>
                    <a:pt x="28982" y="25237"/>
                    <a:pt x="29013" y="25221"/>
                  </a:cubicBezTo>
                  <a:close/>
                  <a:moveTo>
                    <a:pt x="31772" y="22870"/>
                  </a:moveTo>
                  <a:cubicBezTo>
                    <a:pt x="31913" y="24139"/>
                    <a:pt x="31976" y="25440"/>
                    <a:pt x="31960" y="26726"/>
                  </a:cubicBezTo>
                  <a:cubicBezTo>
                    <a:pt x="31098" y="26161"/>
                    <a:pt x="30283" y="25550"/>
                    <a:pt x="29452" y="24970"/>
                  </a:cubicBezTo>
                  <a:cubicBezTo>
                    <a:pt x="29922" y="24672"/>
                    <a:pt x="30393" y="24374"/>
                    <a:pt x="30847" y="24061"/>
                  </a:cubicBezTo>
                  <a:cubicBezTo>
                    <a:pt x="30988" y="23967"/>
                    <a:pt x="30910" y="23763"/>
                    <a:pt x="30785" y="23732"/>
                  </a:cubicBezTo>
                  <a:cubicBezTo>
                    <a:pt x="31129" y="23465"/>
                    <a:pt x="31459" y="23168"/>
                    <a:pt x="31772" y="22870"/>
                  </a:cubicBezTo>
                  <a:close/>
                  <a:moveTo>
                    <a:pt x="32227" y="25095"/>
                  </a:moveTo>
                  <a:lnTo>
                    <a:pt x="32227" y="25095"/>
                  </a:lnTo>
                  <a:cubicBezTo>
                    <a:pt x="32289" y="25409"/>
                    <a:pt x="32336" y="25738"/>
                    <a:pt x="32399" y="26036"/>
                  </a:cubicBezTo>
                  <a:cubicBezTo>
                    <a:pt x="32383" y="26459"/>
                    <a:pt x="32383" y="26867"/>
                    <a:pt x="32368" y="27290"/>
                  </a:cubicBezTo>
                  <a:cubicBezTo>
                    <a:pt x="32321" y="27258"/>
                    <a:pt x="32289" y="27243"/>
                    <a:pt x="32242" y="27211"/>
                  </a:cubicBezTo>
                  <a:cubicBezTo>
                    <a:pt x="32289" y="27180"/>
                    <a:pt x="32321" y="27133"/>
                    <a:pt x="32321" y="27070"/>
                  </a:cubicBezTo>
                  <a:cubicBezTo>
                    <a:pt x="32305" y="26412"/>
                    <a:pt x="32274" y="25754"/>
                    <a:pt x="32227" y="25095"/>
                  </a:cubicBezTo>
                  <a:close/>
                  <a:moveTo>
                    <a:pt x="4797" y="21271"/>
                  </a:moveTo>
                  <a:lnTo>
                    <a:pt x="4797" y="21271"/>
                  </a:lnTo>
                  <a:cubicBezTo>
                    <a:pt x="5894" y="22305"/>
                    <a:pt x="7085" y="23230"/>
                    <a:pt x="8135" y="24061"/>
                  </a:cubicBezTo>
                  <a:cubicBezTo>
                    <a:pt x="9875" y="25393"/>
                    <a:pt x="11803" y="26585"/>
                    <a:pt x="13872" y="27368"/>
                  </a:cubicBezTo>
                  <a:cubicBezTo>
                    <a:pt x="11693" y="26851"/>
                    <a:pt x="9593" y="25879"/>
                    <a:pt x="7696" y="24359"/>
                  </a:cubicBezTo>
                  <a:cubicBezTo>
                    <a:pt x="6662" y="23528"/>
                    <a:pt x="5659" y="22462"/>
                    <a:pt x="4797" y="21271"/>
                  </a:cubicBezTo>
                  <a:close/>
                  <a:moveTo>
                    <a:pt x="19154" y="549"/>
                  </a:moveTo>
                  <a:cubicBezTo>
                    <a:pt x="19217" y="549"/>
                    <a:pt x="19280" y="549"/>
                    <a:pt x="19342" y="565"/>
                  </a:cubicBezTo>
                  <a:cubicBezTo>
                    <a:pt x="21552" y="659"/>
                    <a:pt x="23778" y="879"/>
                    <a:pt x="25910" y="1506"/>
                  </a:cubicBezTo>
                  <a:cubicBezTo>
                    <a:pt x="28904" y="2383"/>
                    <a:pt x="31474" y="4092"/>
                    <a:pt x="33010" y="6631"/>
                  </a:cubicBezTo>
                  <a:cubicBezTo>
                    <a:pt x="34311" y="9249"/>
                    <a:pt x="34421" y="12478"/>
                    <a:pt x="34139" y="15362"/>
                  </a:cubicBezTo>
                  <a:cubicBezTo>
                    <a:pt x="33904" y="17619"/>
                    <a:pt x="33120" y="19719"/>
                    <a:pt x="31568" y="21396"/>
                  </a:cubicBezTo>
                  <a:cubicBezTo>
                    <a:pt x="30173" y="22932"/>
                    <a:pt x="28418" y="24202"/>
                    <a:pt x="26678" y="25331"/>
                  </a:cubicBezTo>
                  <a:cubicBezTo>
                    <a:pt x="25988" y="25785"/>
                    <a:pt x="25283" y="26193"/>
                    <a:pt x="24546" y="26553"/>
                  </a:cubicBezTo>
                  <a:cubicBezTo>
                    <a:pt x="23543" y="26867"/>
                    <a:pt x="22509" y="27102"/>
                    <a:pt x="21474" y="27227"/>
                  </a:cubicBezTo>
                  <a:cubicBezTo>
                    <a:pt x="20731" y="27324"/>
                    <a:pt x="19983" y="27372"/>
                    <a:pt x="19236" y="27372"/>
                  </a:cubicBezTo>
                  <a:cubicBezTo>
                    <a:pt x="15875" y="27372"/>
                    <a:pt x="12534" y="26405"/>
                    <a:pt x="9687" y="24610"/>
                  </a:cubicBezTo>
                  <a:cubicBezTo>
                    <a:pt x="6317" y="22478"/>
                    <a:pt x="3355" y="18998"/>
                    <a:pt x="2931" y="14907"/>
                  </a:cubicBezTo>
                  <a:cubicBezTo>
                    <a:pt x="2492" y="10597"/>
                    <a:pt x="5063" y="6631"/>
                    <a:pt x="8449" y="4186"/>
                  </a:cubicBezTo>
                  <a:cubicBezTo>
                    <a:pt x="9342" y="3543"/>
                    <a:pt x="10314" y="2948"/>
                    <a:pt x="11348" y="2415"/>
                  </a:cubicBezTo>
                  <a:cubicBezTo>
                    <a:pt x="13747" y="1396"/>
                    <a:pt x="16443" y="738"/>
                    <a:pt x="19154" y="549"/>
                  </a:cubicBezTo>
                  <a:close/>
                  <a:moveTo>
                    <a:pt x="15032" y="27321"/>
                  </a:moveTo>
                  <a:cubicBezTo>
                    <a:pt x="15251" y="27384"/>
                    <a:pt x="15455" y="27431"/>
                    <a:pt x="15675" y="27462"/>
                  </a:cubicBezTo>
                  <a:cubicBezTo>
                    <a:pt x="16678" y="27666"/>
                    <a:pt x="17697" y="27776"/>
                    <a:pt x="18700" y="27807"/>
                  </a:cubicBezTo>
                  <a:cubicBezTo>
                    <a:pt x="18415" y="27825"/>
                    <a:pt x="18136" y="27833"/>
                    <a:pt x="17856" y="27833"/>
                  </a:cubicBezTo>
                  <a:cubicBezTo>
                    <a:pt x="17657" y="27833"/>
                    <a:pt x="17459" y="27829"/>
                    <a:pt x="17258" y="27823"/>
                  </a:cubicBezTo>
                  <a:cubicBezTo>
                    <a:pt x="16505" y="27713"/>
                    <a:pt x="15753" y="27541"/>
                    <a:pt x="15032" y="27321"/>
                  </a:cubicBezTo>
                  <a:close/>
                  <a:moveTo>
                    <a:pt x="19507" y="0"/>
                  </a:moveTo>
                  <a:cubicBezTo>
                    <a:pt x="19102" y="0"/>
                    <a:pt x="18697" y="18"/>
                    <a:pt x="18292" y="48"/>
                  </a:cubicBezTo>
                  <a:cubicBezTo>
                    <a:pt x="17831" y="33"/>
                    <a:pt x="17368" y="23"/>
                    <a:pt x="16904" y="23"/>
                  </a:cubicBezTo>
                  <a:cubicBezTo>
                    <a:pt x="15411" y="23"/>
                    <a:pt x="13912" y="131"/>
                    <a:pt x="12477" y="549"/>
                  </a:cubicBezTo>
                  <a:cubicBezTo>
                    <a:pt x="10298" y="1176"/>
                    <a:pt x="8355" y="2462"/>
                    <a:pt x="6568" y="3825"/>
                  </a:cubicBezTo>
                  <a:cubicBezTo>
                    <a:pt x="3323" y="6271"/>
                    <a:pt x="0" y="9813"/>
                    <a:pt x="502" y="14233"/>
                  </a:cubicBezTo>
                  <a:cubicBezTo>
                    <a:pt x="768" y="16459"/>
                    <a:pt x="2038" y="18418"/>
                    <a:pt x="3652" y="20142"/>
                  </a:cubicBezTo>
                  <a:cubicBezTo>
                    <a:pt x="5565" y="23418"/>
                    <a:pt x="8308" y="25911"/>
                    <a:pt x="11975" y="27258"/>
                  </a:cubicBezTo>
                  <a:cubicBezTo>
                    <a:pt x="13888" y="27964"/>
                    <a:pt x="15894" y="28309"/>
                    <a:pt x="17916" y="28324"/>
                  </a:cubicBezTo>
                  <a:cubicBezTo>
                    <a:pt x="18265" y="28355"/>
                    <a:pt x="18617" y="28371"/>
                    <a:pt x="18971" y="28371"/>
                  </a:cubicBezTo>
                  <a:cubicBezTo>
                    <a:pt x="19521" y="28371"/>
                    <a:pt x="20074" y="28332"/>
                    <a:pt x="20628" y="28246"/>
                  </a:cubicBezTo>
                  <a:cubicBezTo>
                    <a:pt x="21223" y="28168"/>
                    <a:pt x="21788" y="28027"/>
                    <a:pt x="22352" y="27854"/>
                  </a:cubicBezTo>
                  <a:cubicBezTo>
                    <a:pt x="23183" y="27682"/>
                    <a:pt x="23982" y="27462"/>
                    <a:pt x="24781" y="27180"/>
                  </a:cubicBezTo>
                  <a:cubicBezTo>
                    <a:pt x="26020" y="26757"/>
                    <a:pt x="27195" y="26224"/>
                    <a:pt x="28324" y="25597"/>
                  </a:cubicBezTo>
                  <a:cubicBezTo>
                    <a:pt x="28857" y="26005"/>
                    <a:pt x="29531" y="26224"/>
                    <a:pt x="30095" y="26569"/>
                  </a:cubicBezTo>
                  <a:cubicBezTo>
                    <a:pt x="30926" y="27055"/>
                    <a:pt x="31694" y="27619"/>
                    <a:pt x="32415" y="28246"/>
                  </a:cubicBezTo>
                  <a:cubicBezTo>
                    <a:pt x="32456" y="28288"/>
                    <a:pt x="32509" y="28307"/>
                    <a:pt x="32560" y="28307"/>
                  </a:cubicBezTo>
                  <a:cubicBezTo>
                    <a:pt x="32662" y="28307"/>
                    <a:pt x="32760" y="28230"/>
                    <a:pt x="32760" y="28105"/>
                  </a:cubicBezTo>
                  <a:cubicBezTo>
                    <a:pt x="32760" y="27980"/>
                    <a:pt x="32760" y="27854"/>
                    <a:pt x="32760" y="27729"/>
                  </a:cubicBezTo>
                  <a:cubicBezTo>
                    <a:pt x="32791" y="27697"/>
                    <a:pt x="32822" y="27666"/>
                    <a:pt x="32822" y="27603"/>
                  </a:cubicBezTo>
                  <a:cubicBezTo>
                    <a:pt x="32807" y="27447"/>
                    <a:pt x="32791" y="27290"/>
                    <a:pt x="32775" y="27117"/>
                  </a:cubicBezTo>
                  <a:cubicBezTo>
                    <a:pt x="32807" y="25299"/>
                    <a:pt x="32807" y="23465"/>
                    <a:pt x="32885" y="21647"/>
                  </a:cubicBezTo>
                  <a:cubicBezTo>
                    <a:pt x="32948" y="21584"/>
                    <a:pt x="33010" y="21506"/>
                    <a:pt x="33073" y="21428"/>
                  </a:cubicBezTo>
                  <a:cubicBezTo>
                    <a:pt x="34311" y="19798"/>
                    <a:pt x="34829" y="17854"/>
                    <a:pt x="35001" y="15832"/>
                  </a:cubicBezTo>
                  <a:cubicBezTo>
                    <a:pt x="35283" y="12587"/>
                    <a:pt x="35017" y="9076"/>
                    <a:pt x="33355" y="6271"/>
                  </a:cubicBezTo>
                  <a:cubicBezTo>
                    <a:pt x="31333" y="2336"/>
                    <a:pt x="26882" y="628"/>
                    <a:pt x="22273" y="314"/>
                  </a:cubicBezTo>
                  <a:cubicBezTo>
                    <a:pt x="21584" y="173"/>
                    <a:pt x="20878" y="64"/>
                    <a:pt x="20173" y="17"/>
                  </a:cubicBezTo>
                  <a:cubicBezTo>
                    <a:pt x="19951" y="5"/>
                    <a:pt x="19729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9" name="Google Shape;1009;p29"/>
            <p:cNvGrpSpPr/>
            <p:nvPr/>
          </p:nvGrpSpPr>
          <p:grpSpPr>
            <a:xfrm rot="1499210">
              <a:off x="6487199" y="1258491"/>
              <a:ext cx="294083" cy="625381"/>
              <a:chOff x="6614344" y="1167155"/>
              <a:chExt cx="177387" cy="377220"/>
            </a:xfrm>
          </p:grpSpPr>
          <p:sp>
            <p:nvSpPr>
              <p:cNvPr id="1010" name="Google Shape;1010;p29"/>
              <p:cNvSpPr/>
              <p:nvPr/>
            </p:nvSpPr>
            <p:spPr>
              <a:xfrm>
                <a:off x="6614344" y="1167155"/>
                <a:ext cx="177387" cy="286139"/>
              </a:xfrm>
              <a:custGeom>
                <a:rect b="b" l="l" r="r" t="t"/>
                <a:pathLst>
                  <a:path extrusionOk="0" h="13958" w="8653">
                    <a:moveTo>
                      <a:pt x="4027" y="424"/>
                    </a:moveTo>
                    <a:cubicBezTo>
                      <a:pt x="4722" y="424"/>
                      <a:pt x="5433" y="584"/>
                      <a:pt x="6082" y="896"/>
                    </a:cubicBezTo>
                    <a:cubicBezTo>
                      <a:pt x="7210" y="1429"/>
                      <a:pt x="7649" y="2244"/>
                      <a:pt x="7634" y="3138"/>
                    </a:cubicBezTo>
                    <a:cubicBezTo>
                      <a:pt x="7383" y="1962"/>
                      <a:pt x="6583" y="1288"/>
                      <a:pt x="5596" y="975"/>
                    </a:cubicBezTo>
                    <a:cubicBezTo>
                      <a:pt x="5109" y="805"/>
                      <a:pt x="4566" y="749"/>
                      <a:pt x="4036" y="749"/>
                    </a:cubicBezTo>
                    <a:cubicBezTo>
                      <a:pt x="3831" y="749"/>
                      <a:pt x="3629" y="758"/>
                      <a:pt x="3433" y="771"/>
                    </a:cubicBezTo>
                    <a:cubicBezTo>
                      <a:pt x="2618" y="833"/>
                      <a:pt x="1850" y="1053"/>
                      <a:pt x="1254" y="1554"/>
                    </a:cubicBezTo>
                    <a:cubicBezTo>
                      <a:pt x="1962" y="790"/>
                      <a:pt x="2976" y="424"/>
                      <a:pt x="4027" y="424"/>
                    </a:cubicBezTo>
                    <a:close/>
                    <a:moveTo>
                      <a:pt x="2445" y="1711"/>
                    </a:moveTo>
                    <a:lnTo>
                      <a:pt x="2445" y="1711"/>
                    </a:lnTo>
                    <a:cubicBezTo>
                      <a:pt x="2116" y="1931"/>
                      <a:pt x="1834" y="2228"/>
                      <a:pt x="1615" y="2573"/>
                    </a:cubicBezTo>
                    <a:cubicBezTo>
                      <a:pt x="1411" y="2918"/>
                      <a:pt x="1270" y="3279"/>
                      <a:pt x="1191" y="3655"/>
                    </a:cubicBezTo>
                    <a:cubicBezTo>
                      <a:pt x="1082" y="4078"/>
                      <a:pt x="1207" y="4642"/>
                      <a:pt x="1066" y="5034"/>
                    </a:cubicBezTo>
                    <a:cubicBezTo>
                      <a:pt x="1066" y="5144"/>
                      <a:pt x="1082" y="5254"/>
                      <a:pt x="1082" y="5379"/>
                    </a:cubicBezTo>
                    <a:cubicBezTo>
                      <a:pt x="1082" y="5363"/>
                      <a:pt x="1066" y="5363"/>
                      <a:pt x="1066" y="5363"/>
                    </a:cubicBezTo>
                    <a:cubicBezTo>
                      <a:pt x="721" y="3780"/>
                      <a:pt x="1003" y="2260"/>
                      <a:pt x="2445" y="1711"/>
                    </a:cubicBezTo>
                    <a:close/>
                    <a:moveTo>
                      <a:pt x="3746" y="12135"/>
                    </a:moveTo>
                    <a:cubicBezTo>
                      <a:pt x="3793" y="12574"/>
                      <a:pt x="3872" y="13028"/>
                      <a:pt x="3950" y="13467"/>
                    </a:cubicBezTo>
                    <a:cubicBezTo>
                      <a:pt x="3856" y="13436"/>
                      <a:pt x="3778" y="13373"/>
                      <a:pt x="3715" y="13295"/>
                    </a:cubicBezTo>
                    <a:cubicBezTo>
                      <a:pt x="3809" y="13248"/>
                      <a:pt x="3887" y="13153"/>
                      <a:pt x="3856" y="13012"/>
                    </a:cubicBezTo>
                    <a:cubicBezTo>
                      <a:pt x="3809" y="12809"/>
                      <a:pt x="3778" y="12605"/>
                      <a:pt x="3746" y="12385"/>
                    </a:cubicBezTo>
                    <a:cubicBezTo>
                      <a:pt x="3746" y="12307"/>
                      <a:pt x="3746" y="12213"/>
                      <a:pt x="3746" y="12135"/>
                    </a:cubicBezTo>
                    <a:close/>
                    <a:moveTo>
                      <a:pt x="4016" y="0"/>
                    </a:moveTo>
                    <a:cubicBezTo>
                      <a:pt x="3967" y="0"/>
                      <a:pt x="3919" y="1"/>
                      <a:pt x="3872" y="3"/>
                    </a:cubicBezTo>
                    <a:cubicBezTo>
                      <a:pt x="2367" y="50"/>
                      <a:pt x="1050" y="912"/>
                      <a:pt x="596" y="2338"/>
                    </a:cubicBezTo>
                    <a:cubicBezTo>
                      <a:pt x="533" y="2432"/>
                      <a:pt x="502" y="2526"/>
                      <a:pt x="455" y="2636"/>
                    </a:cubicBezTo>
                    <a:cubicBezTo>
                      <a:pt x="439" y="2652"/>
                      <a:pt x="423" y="2667"/>
                      <a:pt x="408" y="2683"/>
                    </a:cubicBezTo>
                    <a:cubicBezTo>
                      <a:pt x="408" y="2683"/>
                      <a:pt x="408" y="2699"/>
                      <a:pt x="408" y="2714"/>
                    </a:cubicBezTo>
                    <a:cubicBezTo>
                      <a:pt x="47" y="3576"/>
                      <a:pt x="0" y="4642"/>
                      <a:pt x="470" y="5442"/>
                    </a:cubicBezTo>
                    <a:cubicBezTo>
                      <a:pt x="517" y="5536"/>
                      <a:pt x="596" y="5630"/>
                      <a:pt x="690" y="5724"/>
                    </a:cubicBezTo>
                    <a:cubicBezTo>
                      <a:pt x="690" y="5740"/>
                      <a:pt x="706" y="5740"/>
                      <a:pt x="706" y="5755"/>
                    </a:cubicBezTo>
                    <a:cubicBezTo>
                      <a:pt x="706" y="5771"/>
                      <a:pt x="706" y="5771"/>
                      <a:pt x="706" y="5771"/>
                    </a:cubicBezTo>
                    <a:cubicBezTo>
                      <a:pt x="721" y="5802"/>
                      <a:pt x="721" y="5818"/>
                      <a:pt x="737" y="5834"/>
                    </a:cubicBezTo>
                    <a:cubicBezTo>
                      <a:pt x="766" y="5911"/>
                      <a:pt x="831" y="5941"/>
                      <a:pt x="899" y="5941"/>
                    </a:cubicBezTo>
                    <a:cubicBezTo>
                      <a:pt x="941" y="5941"/>
                      <a:pt x="983" y="5930"/>
                      <a:pt x="1019" y="5912"/>
                    </a:cubicBezTo>
                    <a:cubicBezTo>
                      <a:pt x="1033" y="5914"/>
                      <a:pt x="1047" y="5914"/>
                      <a:pt x="1060" y="5914"/>
                    </a:cubicBezTo>
                    <a:cubicBezTo>
                      <a:pt x="1185" y="5914"/>
                      <a:pt x="1296" y="5849"/>
                      <a:pt x="1395" y="5708"/>
                    </a:cubicBezTo>
                    <a:cubicBezTo>
                      <a:pt x="1505" y="5551"/>
                      <a:pt x="1442" y="5363"/>
                      <a:pt x="1442" y="5207"/>
                    </a:cubicBezTo>
                    <a:cubicBezTo>
                      <a:pt x="1458" y="4705"/>
                      <a:pt x="1427" y="4250"/>
                      <a:pt x="1536" y="3749"/>
                    </a:cubicBezTo>
                    <a:cubicBezTo>
                      <a:pt x="1771" y="2746"/>
                      <a:pt x="2351" y="2040"/>
                      <a:pt x="3260" y="1586"/>
                    </a:cubicBezTo>
                    <a:cubicBezTo>
                      <a:pt x="3292" y="1570"/>
                      <a:pt x="3308" y="1554"/>
                      <a:pt x="3308" y="1523"/>
                    </a:cubicBezTo>
                    <a:cubicBezTo>
                      <a:pt x="3386" y="1523"/>
                      <a:pt x="3449" y="1507"/>
                      <a:pt x="3511" y="1507"/>
                    </a:cubicBezTo>
                    <a:cubicBezTo>
                      <a:pt x="3603" y="1504"/>
                      <a:pt x="3696" y="1502"/>
                      <a:pt x="3790" y="1502"/>
                    </a:cubicBezTo>
                    <a:cubicBezTo>
                      <a:pt x="4510" y="1502"/>
                      <a:pt x="5268" y="1617"/>
                      <a:pt x="5878" y="1978"/>
                    </a:cubicBezTo>
                    <a:cubicBezTo>
                      <a:pt x="6176" y="2150"/>
                      <a:pt x="6380" y="2370"/>
                      <a:pt x="6536" y="2605"/>
                    </a:cubicBezTo>
                    <a:cubicBezTo>
                      <a:pt x="6709" y="3169"/>
                      <a:pt x="6677" y="3827"/>
                      <a:pt x="6458" y="4439"/>
                    </a:cubicBezTo>
                    <a:cubicBezTo>
                      <a:pt x="6082" y="5473"/>
                      <a:pt x="5267" y="6304"/>
                      <a:pt x="4640" y="7182"/>
                    </a:cubicBezTo>
                    <a:cubicBezTo>
                      <a:pt x="4389" y="7526"/>
                      <a:pt x="4170" y="7918"/>
                      <a:pt x="3966" y="8310"/>
                    </a:cubicBezTo>
                    <a:cubicBezTo>
                      <a:pt x="3527" y="9157"/>
                      <a:pt x="3229" y="10081"/>
                      <a:pt x="3119" y="11037"/>
                    </a:cubicBezTo>
                    <a:cubicBezTo>
                      <a:pt x="3010" y="11805"/>
                      <a:pt x="2775" y="13780"/>
                      <a:pt x="3903" y="13953"/>
                    </a:cubicBezTo>
                    <a:cubicBezTo>
                      <a:pt x="3920" y="13956"/>
                      <a:pt x="3937" y="13957"/>
                      <a:pt x="3952" y="13957"/>
                    </a:cubicBezTo>
                    <a:cubicBezTo>
                      <a:pt x="4020" y="13957"/>
                      <a:pt x="4068" y="13931"/>
                      <a:pt x="4107" y="13906"/>
                    </a:cubicBezTo>
                    <a:cubicBezTo>
                      <a:pt x="4143" y="13926"/>
                      <a:pt x="4185" y="13935"/>
                      <a:pt x="4227" y="13935"/>
                    </a:cubicBezTo>
                    <a:cubicBezTo>
                      <a:pt x="4384" y="13935"/>
                      <a:pt x="4551" y="13806"/>
                      <a:pt x="4514" y="13608"/>
                    </a:cubicBezTo>
                    <a:cubicBezTo>
                      <a:pt x="4248" y="12260"/>
                      <a:pt x="3966" y="10834"/>
                      <a:pt x="4373" y="9501"/>
                    </a:cubicBezTo>
                    <a:cubicBezTo>
                      <a:pt x="4734" y="8326"/>
                      <a:pt x="5674" y="7464"/>
                      <a:pt x="6474" y="6586"/>
                    </a:cubicBezTo>
                    <a:cubicBezTo>
                      <a:pt x="7524" y="5426"/>
                      <a:pt x="8652" y="3765"/>
                      <a:pt x="7994" y="2134"/>
                    </a:cubicBezTo>
                    <a:cubicBezTo>
                      <a:pt x="7417" y="693"/>
                      <a:pt x="5489" y="0"/>
                      <a:pt x="4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6717200" y="1487875"/>
                <a:ext cx="58800" cy="56500"/>
              </a:xfrm>
              <a:custGeom>
                <a:rect b="b" l="l" r="r" t="t"/>
                <a:pathLst>
                  <a:path extrusionOk="0" h="2260" w="2352">
                    <a:moveTo>
                      <a:pt x="1259" y="0"/>
                    </a:moveTo>
                    <a:cubicBezTo>
                      <a:pt x="1113" y="0"/>
                      <a:pt x="962" y="32"/>
                      <a:pt x="815" y="97"/>
                    </a:cubicBezTo>
                    <a:cubicBezTo>
                      <a:pt x="282" y="316"/>
                      <a:pt x="0" y="959"/>
                      <a:pt x="220" y="1492"/>
                    </a:cubicBezTo>
                    <a:cubicBezTo>
                      <a:pt x="220" y="1507"/>
                      <a:pt x="235" y="1523"/>
                      <a:pt x="235" y="1539"/>
                    </a:cubicBezTo>
                    <a:cubicBezTo>
                      <a:pt x="251" y="1554"/>
                      <a:pt x="251" y="1570"/>
                      <a:pt x="251" y="1601"/>
                    </a:cubicBezTo>
                    <a:cubicBezTo>
                      <a:pt x="282" y="1695"/>
                      <a:pt x="329" y="1789"/>
                      <a:pt x="392" y="1868"/>
                    </a:cubicBezTo>
                    <a:cubicBezTo>
                      <a:pt x="536" y="2129"/>
                      <a:pt x="810" y="2260"/>
                      <a:pt x="1097" y="2260"/>
                    </a:cubicBezTo>
                    <a:cubicBezTo>
                      <a:pt x="1154" y="2260"/>
                      <a:pt x="1212" y="2254"/>
                      <a:pt x="1270" y="2244"/>
                    </a:cubicBezTo>
                    <a:cubicBezTo>
                      <a:pt x="1379" y="2228"/>
                      <a:pt x="1489" y="2213"/>
                      <a:pt x="1583" y="2166"/>
                    </a:cubicBezTo>
                    <a:cubicBezTo>
                      <a:pt x="1740" y="2087"/>
                      <a:pt x="1865" y="1993"/>
                      <a:pt x="1959" y="1868"/>
                    </a:cubicBezTo>
                    <a:cubicBezTo>
                      <a:pt x="2022" y="1821"/>
                      <a:pt x="2085" y="1774"/>
                      <a:pt x="2132" y="1711"/>
                    </a:cubicBezTo>
                    <a:cubicBezTo>
                      <a:pt x="2289" y="1492"/>
                      <a:pt x="2351" y="1194"/>
                      <a:pt x="2226" y="943"/>
                    </a:cubicBezTo>
                    <a:cubicBezTo>
                      <a:pt x="2210" y="833"/>
                      <a:pt x="2195" y="723"/>
                      <a:pt x="2148" y="629"/>
                    </a:cubicBezTo>
                    <a:cubicBezTo>
                      <a:pt x="2000" y="220"/>
                      <a:pt x="1646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2" name="Google Shape;1012;p29"/>
            <p:cNvSpPr/>
            <p:nvPr/>
          </p:nvSpPr>
          <p:spPr>
            <a:xfrm rot="738324">
              <a:off x="7105070" y="1368053"/>
              <a:ext cx="90171" cy="504478"/>
            </a:xfrm>
            <a:custGeom>
              <a:rect b="b" l="l" r="r" t="t"/>
              <a:pathLst>
                <a:path extrusionOk="0" h="14451" w="2583">
                  <a:moveTo>
                    <a:pt x="46" y="1"/>
                  </a:moveTo>
                  <a:cubicBezTo>
                    <a:pt x="20" y="1"/>
                    <a:pt x="0" y="40"/>
                    <a:pt x="27" y="67"/>
                  </a:cubicBezTo>
                  <a:cubicBezTo>
                    <a:pt x="1093" y="835"/>
                    <a:pt x="1438" y="2527"/>
                    <a:pt x="1705" y="3750"/>
                  </a:cubicBezTo>
                  <a:cubicBezTo>
                    <a:pt x="1987" y="5035"/>
                    <a:pt x="2112" y="6383"/>
                    <a:pt x="2175" y="7700"/>
                  </a:cubicBezTo>
                  <a:cubicBezTo>
                    <a:pt x="2285" y="10161"/>
                    <a:pt x="1861" y="12293"/>
                    <a:pt x="529" y="14377"/>
                  </a:cubicBezTo>
                  <a:cubicBezTo>
                    <a:pt x="505" y="14414"/>
                    <a:pt x="546" y="14450"/>
                    <a:pt x="581" y="14450"/>
                  </a:cubicBezTo>
                  <a:cubicBezTo>
                    <a:pt x="591" y="14450"/>
                    <a:pt x="600" y="14447"/>
                    <a:pt x="607" y="14440"/>
                  </a:cubicBezTo>
                  <a:cubicBezTo>
                    <a:pt x="2488" y="12653"/>
                    <a:pt x="2582" y="9612"/>
                    <a:pt x="2426" y="7214"/>
                  </a:cubicBezTo>
                  <a:cubicBezTo>
                    <a:pt x="2332" y="5725"/>
                    <a:pt x="2112" y="4220"/>
                    <a:pt x="1689" y="2778"/>
                  </a:cubicBezTo>
                  <a:cubicBezTo>
                    <a:pt x="1407" y="1822"/>
                    <a:pt x="1062" y="443"/>
                    <a:pt x="59" y="4"/>
                  </a:cubicBezTo>
                  <a:cubicBezTo>
                    <a:pt x="55" y="2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9"/>
            <p:cNvSpPr/>
            <p:nvPr/>
          </p:nvSpPr>
          <p:spPr>
            <a:xfrm rot="738324">
              <a:off x="6245236" y="1109334"/>
              <a:ext cx="815940" cy="275087"/>
            </a:xfrm>
            <a:custGeom>
              <a:rect b="b" l="l" r="r" t="t"/>
              <a:pathLst>
                <a:path extrusionOk="0" h="7880" w="23373">
                  <a:moveTo>
                    <a:pt x="14977" y="1"/>
                  </a:moveTo>
                  <a:cubicBezTo>
                    <a:pt x="13240" y="1"/>
                    <a:pt x="11516" y="239"/>
                    <a:pt x="9933" y="688"/>
                  </a:cubicBezTo>
                  <a:cubicBezTo>
                    <a:pt x="5936" y="1816"/>
                    <a:pt x="2362" y="4434"/>
                    <a:pt x="11" y="7851"/>
                  </a:cubicBezTo>
                  <a:cubicBezTo>
                    <a:pt x="0" y="7862"/>
                    <a:pt x="19" y="7880"/>
                    <a:pt x="37" y="7880"/>
                  </a:cubicBezTo>
                  <a:cubicBezTo>
                    <a:pt x="45" y="7880"/>
                    <a:pt x="53" y="7876"/>
                    <a:pt x="58" y="7866"/>
                  </a:cubicBezTo>
                  <a:cubicBezTo>
                    <a:pt x="2472" y="4449"/>
                    <a:pt x="5920" y="1926"/>
                    <a:pt x="9964" y="813"/>
                  </a:cubicBezTo>
                  <a:cubicBezTo>
                    <a:pt x="11491" y="388"/>
                    <a:pt x="13067" y="182"/>
                    <a:pt x="14639" y="182"/>
                  </a:cubicBezTo>
                  <a:cubicBezTo>
                    <a:pt x="15214" y="182"/>
                    <a:pt x="15789" y="210"/>
                    <a:pt x="16359" y="264"/>
                  </a:cubicBezTo>
                  <a:cubicBezTo>
                    <a:pt x="18836" y="484"/>
                    <a:pt x="20983" y="1315"/>
                    <a:pt x="23225" y="2318"/>
                  </a:cubicBezTo>
                  <a:cubicBezTo>
                    <a:pt x="23236" y="2321"/>
                    <a:pt x="23247" y="2323"/>
                    <a:pt x="23258" y="2323"/>
                  </a:cubicBezTo>
                  <a:cubicBezTo>
                    <a:pt x="23332" y="2323"/>
                    <a:pt x="23372" y="2234"/>
                    <a:pt x="23303" y="2192"/>
                  </a:cubicBezTo>
                  <a:cubicBezTo>
                    <a:pt x="20899" y="685"/>
                    <a:pt x="17918" y="1"/>
                    <a:pt x="1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9"/>
            <p:cNvSpPr/>
            <p:nvPr/>
          </p:nvSpPr>
          <p:spPr>
            <a:xfrm rot="738324">
              <a:off x="7231995" y="1296386"/>
              <a:ext cx="19480" cy="16757"/>
            </a:xfrm>
            <a:custGeom>
              <a:rect b="b" l="l" r="r" t="t"/>
              <a:pathLst>
                <a:path extrusionOk="0" h="480" w="558">
                  <a:moveTo>
                    <a:pt x="55" y="0"/>
                  </a:moveTo>
                  <a:cubicBezTo>
                    <a:pt x="27" y="0"/>
                    <a:pt x="0" y="26"/>
                    <a:pt x="26" y="52"/>
                  </a:cubicBezTo>
                  <a:cubicBezTo>
                    <a:pt x="120" y="161"/>
                    <a:pt x="167" y="302"/>
                    <a:pt x="245" y="412"/>
                  </a:cubicBezTo>
                  <a:cubicBezTo>
                    <a:pt x="270" y="461"/>
                    <a:pt x="305" y="480"/>
                    <a:pt x="342" y="480"/>
                  </a:cubicBezTo>
                  <a:cubicBezTo>
                    <a:pt x="447" y="480"/>
                    <a:pt x="557" y="321"/>
                    <a:pt x="418" y="240"/>
                  </a:cubicBezTo>
                  <a:cubicBezTo>
                    <a:pt x="308" y="161"/>
                    <a:pt x="167" y="99"/>
                    <a:pt x="73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29"/>
          <p:cNvGrpSpPr/>
          <p:nvPr/>
        </p:nvGrpSpPr>
        <p:grpSpPr>
          <a:xfrm>
            <a:off x="2366930" y="4150603"/>
            <a:ext cx="531300" cy="354916"/>
            <a:chOff x="5922692" y="942846"/>
            <a:chExt cx="1414537" cy="1230211"/>
          </a:xfrm>
        </p:grpSpPr>
        <p:sp>
          <p:nvSpPr>
            <p:cNvPr id="1016" name="Google Shape;1016;p29"/>
            <p:cNvSpPr/>
            <p:nvPr/>
          </p:nvSpPr>
          <p:spPr>
            <a:xfrm rot="738324">
              <a:off x="6014086" y="1062725"/>
              <a:ext cx="1231748" cy="990453"/>
            </a:xfrm>
            <a:custGeom>
              <a:rect b="b" l="l" r="r" t="t"/>
              <a:pathLst>
                <a:path extrusionOk="0" h="28372" w="35284">
                  <a:moveTo>
                    <a:pt x="15706" y="518"/>
                  </a:moveTo>
                  <a:cubicBezTo>
                    <a:pt x="14875" y="722"/>
                    <a:pt x="14044" y="1004"/>
                    <a:pt x="13261" y="1302"/>
                  </a:cubicBezTo>
                  <a:cubicBezTo>
                    <a:pt x="13073" y="1380"/>
                    <a:pt x="12900" y="1443"/>
                    <a:pt x="12712" y="1521"/>
                  </a:cubicBezTo>
                  <a:cubicBezTo>
                    <a:pt x="9279" y="2650"/>
                    <a:pt x="6003" y="4531"/>
                    <a:pt x="3887" y="7525"/>
                  </a:cubicBezTo>
                  <a:cubicBezTo>
                    <a:pt x="1630" y="10738"/>
                    <a:pt x="1160" y="14515"/>
                    <a:pt x="2602" y="18058"/>
                  </a:cubicBezTo>
                  <a:cubicBezTo>
                    <a:pt x="1834" y="17007"/>
                    <a:pt x="1223" y="15816"/>
                    <a:pt x="1003" y="14500"/>
                  </a:cubicBezTo>
                  <a:cubicBezTo>
                    <a:pt x="643" y="12337"/>
                    <a:pt x="1411" y="10126"/>
                    <a:pt x="2618" y="8340"/>
                  </a:cubicBezTo>
                  <a:cubicBezTo>
                    <a:pt x="3840" y="6584"/>
                    <a:pt x="5502" y="5173"/>
                    <a:pt x="7210" y="3904"/>
                  </a:cubicBezTo>
                  <a:cubicBezTo>
                    <a:pt x="8903" y="2665"/>
                    <a:pt x="10721" y="1506"/>
                    <a:pt x="12775" y="941"/>
                  </a:cubicBezTo>
                  <a:cubicBezTo>
                    <a:pt x="13731" y="691"/>
                    <a:pt x="14718" y="565"/>
                    <a:pt x="15706" y="518"/>
                  </a:cubicBezTo>
                  <a:close/>
                  <a:moveTo>
                    <a:pt x="7367" y="4625"/>
                  </a:moveTo>
                  <a:lnTo>
                    <a:pt x="7367" y="4625"/>
                  </a:lnTo>
                  <a:cubicBezTo>
                    <a:pt x="5753" y="5941"/>
                    <a:pt x="4405" y="7540"/>
                    <a:pt x="3527" y="9484"/>
                  </a:cubicBezTo>
                  <a:cubicBezTo>
                    <a:pt x="1693" y="13512"/>
                    <a:pt x="2555" y="17399"/>
                    <a:pt x="4797" y="20534"/>
                  </a:cubicBezTo>
                  <a:cubicBezTo>
                    <a:pt x="4530" y="20268"/>
                    <a:pt x="4248" y="19986"/>
                    <a:pt x="3997" y="19719"/>
                  </a:cubicBezTo>
                  <a:cubicBezTo>
                    <a:pt x="3825" y="19531"/>
                    <a:pt x="3652" y="19359"/>
                    <a:pt x="3496" y="19171"/>
                  </a:cubicBezTo>
                  <a:cubicBezTo>
                    <a:pt x="2571" y="17384"/>
                    <a:pt x="2038" y="15456"/>
                    <a:pt x="2132" y="13575"/>
                  </a:cubicBezTo>
                  <a:cubicBezTo>
                    <a:pt x="2336" y="9907"/>
                    <a:pt x="4483" y="6756"/>
                    <a:pt x="7367" y="4625"/>
                  </a:cubicBezTo>
                  <a:close/>
                  <a:moveTo>
                    <a:pt x="32477" y="22133"/>
                  </a:moveTo>
                  <a:cubicBezTo>
                    <a:pt x="32477" y="22635"/>
                    <a:pt x="32477" y="23136"/>
                    <a:pt x="32462" y="23638"/>
                  </a:cubicBezTo>
                  <a:cubicBezTo>
                    <a:pt x="32430" y="23246"/>
                    <a:pt x="32383" y="22870"/>
                    <a:pt x="32336" y="22494"/>
                  </a:cubicBezTo>
                  <a:cubicBezTo>
                    <a:pt x="32336" y="22415"/>
                    <a:pt x="32336" y="22352"/>
                    <a:pt x="32336" y="22290"/>
                  </a:cubicBezTo>
                  <a:cubicBezTo>
                    <a:pt x="32383" y="22243"/>
                    <a:pt x="32430" y="22180"/>
                    <a:pt x="32477" y="22133"/>
                  </a:cubicBezTo>
                  <a:close/>
                  <a:moveTo>
                    <a:pt x="34609" y="11819"/>
                  </a:moveTo>
                  <a:cubicBezTo>
                    <a:pt x="34923" y="14594"/>
                    <a:pt x="34640" y="17650"/>
                    <a:pt x="33355" y="20064"/>
                  </a:cubicBezTo>
                  <a:cubicBezTo>
                    <a:pt x="33073" y="20377"/>
                    <a:pt x="32885" y="20785"/>
                    <a:pt x="32665" y="21130"/>
                  </a:cubicBezTo>
                  <a:cubicBezTo>
                    <a:pt x="32587" y="21240"/>
                    <a:pt x="32509" y="21349"/>
                    <a:pt x="32430" y="21459"/>
                  </a:cubicBezTo>
                  <a:cubicBezTo>
                    <a:pt x="32352" y="21553"/>
                    <a:pt x="32274" y="21647"/>
                    <a:pt x="32195" y="21741"/>
                  </a:cubicBezTo>
                  <a:cubicBezTo>
                    <a:pt x="32195" y="21741"/>
                    <a:pt x="32195" y="21725"/>
                    <a:pt x="32195" y="21725"/>
                  </a:cubicBezTo>
                  <a:cubicBezTo>
                    <a:pt x="32187" y="21671"/>
                    <a:pt x="32144" y="21643"/>
                    <a:pt x="32103" y="21643"/>
                  </a:cubicBezTo>
                  <a:cubicBezTo>
                    <a:pt x="32062" y="21643"/>
                    <a:pt x="32023" y="21671"/>
                    <a:pt x="32023" y="21725"/>
                  </a:cubicBezTo>
                  <a:cubicBezTo>
                    <a:pt x="32023" y="21788"/>
                    <a:pt x="32023" y="21867"/>
                    <a:pt x="32023" y="21929"/>
                  </a:cubicBezTo>
                  <a:cubicBezTo>
                    <a:pt x="32007" y="21945"/>
                    <a:pt x="31991" y="21961"/>
                    <a:pt x="31976" y="21976"/>
                  </a:cubicBezTo>
                  <a:cubicBezTo>
                    <a:pt x="31945" y="21922"/>
                    <a:pt x="31889" y="21895"/>
                    <a:pt x="31833" y="21895"/>
                  </a:cubicBezTo>
                  <a:cubicBezTo>
                    <a:pt x="31745" y="21895"/>
                    <a:pt x="31659" y="21961"/>
                    <a:pt x="31678" y="22086"/>
                  </a:cubicBezTo>
                  <a:cubicBezTo>
                    <a:pt x="31694" y="22149"/>
                    <a:pt x="31694" y="22211"/>
                    <a:pt x="31709" y="22274"/>
                  </a:cubicBezTo>
                  <a:cubicBezTo>
                    <a:pt x="30847" y="23136"/>
                    <a:pt x="29891" y="23904"/>
                    <a:pt x="28857" y="24547"/>
                  </a:cubicBezTo>
                  <a:cubicBezTo>
                    <a:pt x="28841" y="24547"/>
                    <a:pt x="28825" y="24531"/>
                    <a:pt x="28810" y="24515"/>
                  </a:cubicBezTo>
                  <a:cubicBezTo>
                    <a:pt x="28789" y="24501"/>
                    <a:pt x="28767" y="24494"/>
                    <a:pt x="28746" y="24494"/>
                  </a:cubicBezTo>
                  <a:cubicBezTo>
                    <a:pt x="28654" y="24494"/>
                    <a:pt x="28571" y="24614"/>
                    <a:pt x="28622" y="24704"/>
                  </a:cubicBezTo>
                  <a:cubicBezTo>
                    <a:pt x="28104" y="25017"/>
                    <a:pt x="27571" y="25315"/>
                    <a:pt x="27038" y="25566"/>
                  </a:cubicBezTo>
                  <a:cubicBezTo>
                    <a:pt x="28794" y="24421"/>
                    <a:pt x="30596" y="23120"/>
                    <a:pt x="31991" y="21553"/>
                  </a:cubicBezTo>
                  <a:cubicBezTo>
                    <a:pt x="34390" y="18888"/>
                    <a:pt x="34844" y="15299"/>
                    <a:pt x="34609" y="11819"/>
                  </a:cubicBezTo>
                  <a:close/>
                  <a:moveTo>
                    <a:pt x="29013" y="25221"/>
                  </a:moveTo>
                  <a:cubicBezTo>
                    <a:pt x="29123" y="25362"/>
                    <a:pt x="29264" y="25550"/>
                    <a:pt x="29311" y="25597"/>
                  </a:cubicBezTo>
                  <a:cubicBezTo>
                    <a:pt x="29405" y="25675"/>
                    <a:pt x="29499" y="25754"/>
                    <a:pt x="29578" y="25832"/>
                  </a:cubicBezTo>
                  <a:cubicBezTo>
                    <a:pt x="29264" y="25660"/>
                    <a:pt x="28935" y="25519"/>
                    <a:pt x="28606" y="25440"/>
                  </a:cubicBezTo>
                  <a:cubicBezTo>
                    <a:pt x="28716" y="25393"/>
                    <a:pt x="28825" y="25331"/>
                    <a:pt x="28919" y="25268"/>
                  </a:cubicBezTo>
                  <a:cubicBezTo>
                    <a:pt x="28951" y="25252"/>
                    <a:pt x="28982" y="25237"/>
                    <a:pt x="29013" y="25221"/>
                  </a:cubicBezTo>
                  <a:close/>
                  <a:moveTo>
                    <a:pt x="31772" y="22870"/>
                  </a:moveTo>
                  <a:cubicBezTo>
                    <a:pt x="31913" y="24139"/>
                    <a:pt x="31976" y="25440"/>
                    <a:pt x="31960" y="26726"/>
                  </a:cubicBezTo>
                  <a:cubicBezTo>
                    <a:pt x="31098" y="26161"/>
                    <a:pt x="30283" y="25550"/>
                    <a:pt x="29452" y="24970"/>
                  </a:cubicBezTo>
                  <a:cubicBezTo>
                    <a:pt x="29922" y="24672"/>
                    <a:pt x="30393" y="24374"/>
                    <a:pt x="30847" y="24061"/>
                  </a:cubicBezTo>
                  <a:cubicBezTo>
                    <a:pt x="30988" y="23967"/>
                    <a:pt x="30910" y="23763"/>
                    <a:pt x="30785" y="23732"/>
                  </a:cubicBezTo>
                  <a:cubicBezTo>
                    <a:pt x="31129" y="23465"/>
                    <a:pt x="31459" y="23168"/>
                    <a:pt x="31772" y="22870"/>
                  </a:cubicBezTo>
                  <a:close/>
                  <a:moveTo>
                    <a:pt x="32227" y="25095"/>
                  </a:moveTo>
                  <a:lnTo>
                    <a:pt x="32227" y="25095"/>
                  </a:lnTo>
                  <a:cubicBezTo>
                    <a:pt x="32289" y="25409"/>
                    <a:pt x="32336" y="25738"/>
                    <a:pt x="32399" y="26036"/>
                  </a:cubicBezTo>
                  <a:cubicBezTo>
                    <a:pt x="32383" y="26459"/>
                    <a:pt x="32383" y="26867"/>
                    <a:pt x="32368" y="27290"/>
                  </a:cubicBezTo>
                  <a:cubicBezTo>
                    <a:pt x="32321" y="27258"/>
                    <a:pt x="32289" y="27243"/>
                    <a:pt x="32242" y="27211"/>
                  </a:cubicBezTo>
                  <a:cubicBezTo>
                    <a:pt x="32289" y="27180"/>
                    <a:pt x="32321" y="27133"/>
                    <a:pt x="32321" y="27070"/>
                  </a:cubicBezTo>
                  <a:cubicBezTo>
                    <a:pt x="32305" y="26412"/>
                    <a:pt x="32274" y="25754"/>
                    <a:pt x="32227" y="25095"/>
                  </a:cubicBezTo>
                  <a:close/>
                  <a:moveTo>
                    <a:pt x="4797" y="21271"/>
                  </a:moveTo>
                  <a:lnTo>
                    <a:pt x="4797" y="21271"/>
                  </a:lnTo>
                  <a:cubicBezTo>
                    <a:pt x="5894" y="22305"/>
                    <a:pt x="7085" y="23230"/>
                    <a:pt x="8135" y="24061"/>
                  </a:cubicBezTo>
                  <a:cubicBezTo>
                    <a:pt x="9875" y="25393"/>
                    <a:pt x="11803" y="26585"/>
                    <a:pt x="13872" y="27368"/>
                  </a:cubicBezTo>
                  <a:cubicBezTo>
                    <a:pt x="11693" y="26851"/>
                    <a:pt x="9593" y="25879"/>
                    <a:pt x="7696" y="24359"/>
                  </a:cubicBezTo>
                  <a:cubicBezTo>
                    <a:pt x="6662" y="23528"/>
                    <a:pt x="5659" y="22462"/>
                    <a:pt x="4797" y="21271"/>
                  </a:cubicBezTo>
                  <a:close/>
                  <a:moveTo>
                    <a:pt x="19154" y="549"/>
                  </a:moveTo>
                  <a:cubicBezTo>
                    <a:pt x="19217" y="549"/>
                    <a:pt x="19280" y="549"/>
                    <a:pt x="19342" y="565"/>
                  </a:cubicBezTo>
                  <a:cubicBezTo>
                    <a:pt x="21552" y="659"/>
                    <a:pt x="23778" y="879"/>
                    <a:pt x="25910" y="1506"/>
                  </a:cubicBezTo>
                  <a:cubicBezTo>
                    <a:pt x="28904" y="2383"/>
                    <a:pt x="31474" y="4092"/>
                    <a:pt x="33010" y="6631"/>
                  </a:cubicBezTo>
                  <a:cubicBezTo>
                    <a:pt x="34311" y="9249"/>
                    <a:pt x="34421" y="12478"/>
                    <a:pt x="34139" y="15362"/>
                  </a:cubicBezTo>
                  <a:cubicBezTo>
                    <a:pt x="33904" y="17619"/>
                    <a:pt x="33120" y="19719"/>
                    <a:pt x="31568" y="21396"/>
                  </a:cubicBezTo>
                  <a:cubicBezTo>
                    <a:pt x="30173" y="22932"/>
                    <a:pt x="28418" y="24202"/>
                    <a:pt x="26678" y="25331"/>
                  </a:cubicBezTo>
                  <a:cubicBezTo>
                    <a:pt x="25988" y="25785"/>
                    <a:pt x="25283" y="26193"/>
                    <a:pt x="24546" y="26553"/>
                  </a:cubicBezTo>
                  <a:cubicBezTo>
                    <a:pt x="23543" y="26867"/>
                    <a:pt x="22509" y="27102"/>
                    <a:pt x="21474" y="27227"/>
                  </a:cubicBezTo>
                  <a:cubicBezTo>
                    <a:pt x="20731" y="27324"/>
                    <a:pt x="19983" y="27372"/>
                    <a:pt x="19236" y="27372"/>
                  </a:cubicBezTo>
                  <a:cubicBezTo>
                    <a:pt x="15875" y="27372"/>
                    <a:pt x="12534" y="26405"/>
                    <a:pt x="9687" y="24610"/>
                  </a:cubicBezTo>
                  <a:cubicBezTo>
                    <a:pt x="6317" y="22478"/>
                    <a:pt x="3355" y="18998"/>
                    <a:pt x="2931" y="14907"/>
                  </a:cubicBezTo>
                  <a:cubicBezTo>
                    <a:pt x="2492" y="10597"/>
                    <a:pt x="5063" y="6631"/>
                    <a:pt x="8449" y="4186"/>
                  </a:cubicBezTo>
                  <a:cubicBezTo>
                    <a:pt x="9342" y="3543"/>
                    <a:pt x="10314" y="2948"/>
                    <a:pt x="11348" y="2415"/>
                  </a:cubicBezTo>
                  <a:cubicBezTo>
                    <a:pt x="13747" y="1396"/>
                    <a:pt x="16443" y="738"/>
                    <a:pt x="19154" y="549"/>
                  </a:cubicBezTo>
                  <a:close/>
                  <a:moveTo>
                    <a:pt x="15032" y="27321"/>
                  </a:moveTo>
                  <a:cubicBezTo>
                    <a:pt x="15251" y="27384"/>
                    <a:pt x="15455" y="27431"/>
                    <a:pt x="15675" y="27462"/>
                  </a:cubicBezTo>
                  <a:cubicBezTo>
                    <a:pt x="16678" y="27666"/>
                    <a:pt x="17697" y="27776"/>
                    <a:pt x="18700" y="27807"/>
                  </a:cubicBezTo>
                  <a:cubicBezTo>
                    <a:pt x="18415" y="27825"/>
                    <a:pt x="18136" y="27833"/>
                    <a:pt x="17856" y="27833"/>
                  </a:cubicBezTo>
                  <a:cubicBezTo>
                    <a:pt x="17657" y="27833"/>
                    <a:pt x="17459" y="27829"/>
                    <a:pt x="17258" y="27823"/>
                  </a:cubicBezTo>
                  <a:cubicBezTo>
                    <a:pt x="16505" y="27713"/>
                    <a:pt x="15753" y="27541"/>
                    <a:pt x="15032" y="27321"/>
                  </a:cubicBezTo>
                  <a:close/>
                  <a:moveTo>
                    <a:pt x="19507" y="0"/>
                  </a:moveTo>
                  <a:cubicBezTo>
                    <a:pt x="19102" y="0"/>
                    <a:pt x="18697" y="18"/>
                    <a:pt x="18292" y="48"/>
                  </a:cubicBezTo>
                  <a:cubicBezTo>
                    <a:pt x="17831" y="33"/>
                    <a:pt x="17368" y="23"/>
                    <a:pt x="16904" y="23"/>
                  </a:cubicBezTo>
                  <a:cubicBezTo>
                    <a:pt x="15411" y="23"/>
                    <a:pt x="13912" y="131"/>
                    <a:pt x="12477" y="549"/>
                  </a:cubicBezTo>
                  <a:cubicBezTo>
                    <a:pt x="10298" y="1176"/>
                    <a:pt x="8355" y="2462"/>
                    <a:pt x="6568" y="3825"/>
                  </a:cubicBezTo>
                  <a:cubicBezTo>
                    <a:pt x="3323" y="6271"/>
                    <a:pt x="0" y="9813"/>
                    <a:pt x="502" y="14233"/>
                  </a:cubicBezTo>
                  <a:cubicBezTo>
                    <a:pt x="768" y="16459"/>
                    <a:pt x="2038" y="18418"/>
                    <a:pt x="3652" y="20142"/>
                  </a:cubicBezTo>
                  <a:cubicBezTo>
                    <a:pt x="5565" y="23418"/>
                    <a:pt x="8308" y="25911"/>
                    <a:pt x="11975" y="27258"/>
                  </a:cubicBezTo>
                  <a:cubicBezTo>
                    <a:pt x="13888" y="27964"/>
                    <a:pt x="15894" y="28309"/>
                    <a:pt x="17916" y="28324"/>
                  </a:cubicBezTo>
                  <a:cubicBezTo>
                    <a:pt x="18265" y="28355"/>
                    <a:pt x="18617" y="28371"/>
                    <a:pt x="18971" y="28371"/>
                  </a:cubicBezTo>
                  <a:cubicBezTo>
                    <a:pt x="19521" y="28371"/>
                    <a:pt x="20074" y="28332"/>
                    <a:pt x="20628" y="28246"/>
                  </a:cubicBezTo>
                  <a:cubicBezTo>
                    <a:pt x="21223" y="28168"/>
                    <a:pt x="21788" y="28027"/>
                    <a:pt x="22352" y="27854"/>
                  </a:cubicBezTo>
                  <a:cubicBezTo>
                    <a:pt x="23183" y="27682"/>
                    <a:pt x="23982" y="27462"/>
                    <a:pt x="24781" y="27180"/>
                  </a:cubicBezTo>
                  <a:cubicBezTo>
                    <a:pt x="26020" y="26757"/>
                    <a:pt x="27195" y="26224"/>
                    <a:pt x="28324" y="25597"/>
                  </a:cubicBezTo>
                  <a:cubicBezTo>
                    <a:pt x="28857" y="26005"/>
                    <a:pt x="29531" y="26224"/>
                    <a:pt x="30095" y="26569"/>
                  </a:cubicBezTo>
                  <a:cubicBezTo>
                    <a:pt x="30926" y="27055"/>
                    <a:pt x="31694" y="27619"/>
                    <a:pt x="32415" y="28246"/>
                  </a:cubicBezTo>
                  <a:cubicBezTo>
                    <a:pt x="32456" y="28288"/>
                    <a:pt x="32509" y="28307"/>
                    <a:pt x="32560" y="28307"/>
                  </a:cubicBezTo>
                  <a:cubicBezTo>
                    <a:pt x="32662" y="28307"/>
                    <a:pt x="32760" y="28230"/>
                    <a:pt x="32760" y="28105"/>
                  </a:cubicBezTo>
                  <a:cubicBezTo>
                    <a:pt x="32760" y="27980"/>
                    <a:pt x="32760" y="27854"/>
                    <a:pt x="32760" y="27729"/>
                  </a:cubicBezTo>
                  <a:cubicBezTo>
                    <a:pt x="32791" y="27697"/>
                    <a:pt x="32822" y="27666"/>
                    <a:pt x="32822" y="27603"/>
                  </a:cubicBezTo>
                  <a:cubicBezTo>
                    <a:pt x="32807" y="27447"/>
                    <a:pt x="32791" y="27290"/>
                    <a:pt x="32775" y="27117"/>
                  </a:cubicBezTo>
                  <a:cubicBezTo>
                    <a:pt x="32807" y="25299"/>
                    <a:pt x="32807" y="23465"/>
                    <a:pt x="32885" y="21647"/>
                  </a:cubicBezTo>
                  <a:cubicBezTo>
                    <a:pt x="32948" y="21584"/>
                    <a:pt x="33010" y="21506"/>
                    <a:pt x="33073" y="21428"/>
                  </a:cubicBezTo>
                  <a:cubicBezTo>
                    <a:pt x="34311" y="19798"/>
                    <a:pt x="34829" y="17854"/>
                    <a:pt x="35001" y="15832"/>
                  </a:cubicBezTo>
                  <a:cubicBezTo>
                    <a:pt x="35283" y="12587"/>
                    <a:pt x="35017" y="9076"/>
                    <a:pt x="33355" y="6271"/>
                  </a:cubicBezTo>
                  <a:cubicBezTo>
                    <a:pt x="31333" y="2336"/>
                    <a:pt x="26882" y="628"/>
                    <a:pt x="22273" y="314"/>
                  </a:cubicBezTo>
                  <a:cubicBezTo>
                    <a:pt x="21584" y="173"/>
                    <a:pt x="20878" y="64"/>
                    <a:pt x="20173" y="17"/>
                  </a:cubicBezTo>
                  <a:cubicBezTo>
                    <a:pt x="19951" y="5"/>
                    <a:pt x="19729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7" name="Google Shape;1017;p29"/>
            <p:cNvGrpSpPr/>
            <p:nvPr/>
          </p:nvGrpSpPr>
          <p:grpSpPr>
            <a:xfrm rot="1499210">
              <a:off x="6487199" y="1258491"/>
              <a:ext cx="294083" cy="625381"/>
              <a:chOff x="6614344" y="1167155"/>
              <a:chExt cx="177387" cy="377220"/>
            </a:xfrm>
          </p:grpSpPr>
          <p:sp>
            <p:nvSpPr>
              <p:cNvPr id="1018" name="Google Shape;1018;p29"/>
              <p:cNvSpPr/>
              <p:nvPr/>
            </p:nvSpPr>
            <p:spPr>
              <a:xfrm>
                <a:off x="6614344" y="1167155"/>
                <a:ext cx="177387" cy="286139"/>
              </a:xfrm>
              <a:custGeom>
                <a:rect b="b" l="l" r="r" t="t"/>
                <a:pathLst>
                  <a:path extrusionOk="0" h="13958" w="8653">
                    <a:moveTo>
                      <a:pt x="4027" y="424"/>
                    </a:moveTo>
                    <a:cubicBezTo>
                      <a:pt x="4722" y="424"/>
                      <a:pt x="5433" y="584"/>
                      <a:pt x="6082" y="896"/>
                    </a:cubicBezTo>
                    <a:cubicBezTo>
                      <a:pt x="7210" y="1429"/>
                      <a:pt x="7649" y="2244"/>
                      <a:pt x="7634" y="3138"/>
                    </a:cubicBezTo>
                    <a:cubicBezTo>
                      <a:pt x="7383" y="1962"/>
                      <a:pt x="6583" y="1288"/>
                      <a:pt x="5596" y="975"/>
                    </a:cubicBezTo>
                    <a:cubicBezTo>
                      <a:pt x="5109" y="805"/>
                      <a:pt x="4566" y="749"/>
                      <a:pt x="4036" y="749"/>
                    </a:cubicBezTo>
                    <a:cubicBezTo>
                      <a:pt x="3831" y="749"/>
                      <a:pt x="3629" y="758"/>
                      <a:pt x="3433" y="771"/>
                    </a:cubicBezTo>
                    <a:cubicBezTo>
                      <a:pt x="2618" y="833"/>
                      <a:pt x="1850" y="1053"/>
                      <a:pt x="1254" y="1554"/>
                    </a:cubicBezTo>
                    <a:cubicBezTo>
                      <a:pt x="1962" y="790"/>
                      <a:pt x="2976" y="424"/>
                      <a:pt x="4027" y="424"/>
                    </a:cubicBezTo>
                    <a:close/>
                    <a:moveTo>
                      <a:pt x="2445" y="1711"/>
                    </a:moveTo>
                    <a:lnTo>
                      <a:pt x="2445" y="1711"/>
                    </a:lnTo>
                    <a:cubicBezTo>
                      <a:pt x="2116" y="1931"/>
                      <a:pt x="1834" y="2228"/>
                      <a:pt x="1615" y="2573"/>
                    </a:cubicBezTo>
                    <a:cubicBezTo>
                      <a:pt x="1411" y="2918"/>
                      <a:pt x="1270" y="3279"/>
                      <a:pt x="1191" y="3655"/>
                    </a:cubicBezTo>
                    <a:cubicBezTo>
                      <a:pt x="1082" y="4078"/>
                      <a:pt x="1207" y="4642"/>
                      <a:pt x="1066" y="5034"/>
                    </a:cubicBezTo>
                    <a:cubicBezTo>
                      <a:pt x="1066" y="5144"/>
                      <a:pt x="1082" y="5254"/>
                      <a:pt x="1082" y="5379"/>
                    </a:cubicBezTo>
                    <a:cubicBezTo>
                      <a:pt x="1082" y="5363"/>
                      <a:pt x="1066" y="5363"/>
                      <a:pt x="1066" y="5363"/>
                    </a:cubicBezTo>
                    <a:cubicBezTo>
                      <a:pt x="721" y="3780"/>
                      <a:pt x="1003" y="2260"/>
                      <a:pt x="2445" y="1711"/>
                    </a:cubicBezTo>
                    <a:close/>
                    <a:moveTo>
                      <a:pt x="3746" y="12135"/>
                    </a:moveTo>
                    <a:cubicBezTo>
                      <a:pt x="3793" y="12574"/>
                      <a:pt x="3872" y="13028"/>
                      <a:pt x="3950" y="13467"/>
                    </a:cubicBezTo>
                    <a:cubicBezTo>
                      <a:pt x="3856" y="13436"/>
                      <a:pt x="3778" y="13373"/>
                      <a:pt x="3715" y="13295"/>
                    </a:cubicBezTo>
                    <a:cubicBezTo>
                      <a:pt x="3809" y="13248"/>
                      <a:pt x="3887" y="13153"/>
                      <a:pt x="3856" y="13012"/>
                    </a:cubicBezTo>
                    <a:cubicBezTo>
                      <a:pt x="3809" y="12809"/>
                      <a:pt x="3778" y="12605"/>
                      <a:pt x="3746" y="12385"/>
                    </a:cubicBezTo>
                    <a:cubicBezTo>
                      <a:pt x="3746" y="12307"/>
                      <a:pt x="3746" y="12213"/>
                      <a:pt x="3746" y="12135"/>
                    </a:cubicBezTo>
                    <a:close/>
                    <a:moveTo>
                      <a:pt x="4016" y="0"/>
                    </a:moveTo>
                    <a:cubicBezTo>
                      <a:pt x="3967" y="0"/>
                      <a:pt x="3919" y="1"/>
                      <a:pt x="3872" y="3"/>
                    </a:cubicBezTo>
                    <a:cubicBezTo>
                      <a:pt x="2367" y="50"/>
                      <a:pt x="1050" y="912"/>
                      <a:pt x="596" y="2338"/>
                    </a:cubicBezTo>
                    <a:cubicBezTo>
                      <a:pt x="533" y="2432"/>
                      <a:pt x="502" y="2526"/>
                      <a:pt x="455" y="2636"/>
                    </a:cubicBezTo>
                    <a:cubicBezTo>
                      <a:pt x="439" y="2652"/>
                      <a:pt x="423" y="2667"/>
                      <a:pt x="408" y="2683"/>
                    </a:cubicBezTo>
                    <a:cubicBezTo>
                      <a:pt x="408" y="2683"/>
                      <a:pt x="408" y="2699"/>
                      <a:pt x="408" y="2714"/>
                    </a:cubicBezTo>
                    <a:cubicBezTo>
                      <a:pt x="47" y="3576"/>
                      <a:pt x="0" y="4642"/>
                      <a:pt x="470" y="5442"/>
                    </a:cubicBezTo>
                    <a:cubicBezTo>
                      <a:pt x="517" y="5536"/>
                      <a:pt x="596" y="5630"/>
                      <a:pt x="690" y="5724"/>
                    </a:cubicBezTo>
                    <a:cubicBezTo>
                      <a:pt x="690" y="5740"/>
                      <a:pt x="706" y="5740"/>
                      <a:pt x="706" y="5755"/>
                    </a:cubicBezTo>
                    <a:cubicBezTo>
                      <a:pt x="706" y="5771"/>
                      <a:pt x="706" y="5771"/>
                      <a:pt x="706" y="5771"/>
                    </a:cubicBezTo>
                    <a:cubicBezTo>
                      <a:pt x="721" y="5802"/>
                      <a:pt x="721" y="5818"/>
                      <a:pt x="737" y="5834"/>
                    </a:cubicBezTo>
                    <a:cubicBezTo>
                      <a:pt x="766" y="5911"/>
                      <a:pt x="831" y="5941"/>
                      <a:pt x="899" y="5941"/>
                    </a:cubicBezTo>
                    <a:cubicBezTo>
                      <a:pt x="941" y="5941"/>
                      <a:pt x="983" y="5930"/>
                      <a:pt x="1019" y="5912"/>
                    </a:cubicBezTo>
                    <a:cubicBezTo>
                      <a:pt x="1033" y="5914"/>
                      <a:pt x="1047" y="5914"/>
                      <a:pt x="1060" y="5914"/>
                    </a:cubicBezTo>
                    <a:cubicBezTo>
                      <a:pt x="1185" y="5914"/>
                      <a:pt x="1296" y="5849"/>
                      <a:pt x="1395" y="5708"/>
                    </a:cubicBezTo>
                    <a:cubicBezTo>
                      <a:pt x="1505" y="5551"/>
                      <a:pt x="1442" y="5363"/>
                      <a:pt x="1442" y="5207"/>
                    </a:cubicBezTo>
                    <a:cubicBezTo>
                      <a:pt x="1458" y="4705"/>
                      <a:pt x="1427" y="4250"/>
                      <a:pt x="1536" y="3749"/>
                    </a:cubicBezTo>
                    <a:cubicBezTo>
                      <a:pt x="1771" y="2746"/>
                      <a:pt x="2351" y="2040"/>
                      <a:pt x="3260" y="1586"/>
                    </a:cubicBezTo>
                    <a:cubicBezTo>
                      <a:pt x="3292" y="1570"/>
                      <a:pt x="3308" y="1554"/>
                      <a:pt x="3308" y="1523"/>
                    </a:cubicBezTo>
                    <a:cubicBezTo>
                      <a:pt x="3386" y="1523"/>
                      <a:pt x="3449" y="1507"/>
                      <a:pt x="3511" y="1507"/>
                    </a:cubicBezTo>
                    <a:cubicBezTo>
                      <a:pt x="3603" y="1504"/>
                      <a:pt x="3696" y="1502"/>
                      <a:pt x="3790" y="1502"/>
                    </a:cubicBezTo>
                    <a:cubicBezTo>
                      <a:pt x="4510" y="1502"/>
                      <a:pt x="5268" y="1617"/>
                      <a:pt x="5878" y="1978"/>
                    </a:cubicBezTo>
                    <a:cubicBezTo>
                      <a:pt x="6176" y="2150"/>
                      <a:pt x="6380" y="2370"/>
                      <a:pt x="6536" y="2605"/>
                    </a:cubicBezTo>
                    <a:cubicBezTo>
                      <a:pt x="6709" y="3169"/>
                      <a:pt x="6677" y="3827"/>
                      <a:pt x="6458" y="4439"/>
                    </a:cubicBezTo>
                    <a:cubicBezTo>
                      <a:pt x="6082" y="5473"/>
                      <a:pt x="5267" y="6304"/>
                      <a:pt x="4640" y="7182"/>
                    </a:cubicBezTo>
                    <a:cubicBezTo>
                      <a:pt x="4389" y="7526"/>
                      <a:pt x="4170" y="7918"/>
                      <a:pt x="3966" y="8310"/>
                    </a:cubicBezTo>
                    <a:cubicBezTo>
                      <a:pt x="3527" y="9157"/>
                      <a:pt x="3229" y="10081"/>
                      <a:pt x="3119" y="11037"/>
                    </a:cubicBezTo>
                    <a:cubicBezTo>
                      <a:pt x="3010" y="11805"/>
                      <a:pt x="2775" y="13780"/>
                      <a:pt x="3903" y="13953"/>
                    </a:cubicBezTo>
                    <a:cubicBezTo>
                      <a:pt x="3920" y="13956"/>
                      <a:pt x="3937" y="13957"/>
                      <a:pt x="3952" y="13957"/>
                    </a:cubicBezTo>
                    <a:cubicBezTo>
                      <a:pt x="4020" y="13957"/>
                      <a:pt x="4068" y="13931"/>
                      <a:pt x="4107" y="13906"/>
                    </a:cubicBezTo>
                    <a:cubicBezTo>
                      <a:pt x="4143" y="13926"/>
                      <a:pt x="4185" y="13935"/>
                      <a:pt x="4227" y="13935"/>
                    </a:cubicBezTo>
                    <a:cubicBezTo>
                      <a:pt x="4384" y="13935"/>
                      <a:pt x="4551" y="13806"/>
                      <a:pt x="4514" y="13608"/>
                    </a:cubicBezTo>
                    <a:cubicBezTo>
                      <a:pt x="4248" y="12260"/>
                      <a:pt x="3966" y="10834"/>
                      <a:pt x="4373" y="9501"/>
                    </a:cubicBezTo>
                    <a:cubicBezTo>
                      <a:pt x="4734" y="8326"/>
                      <a:pt x="5674" y="7464"/>
                      <a:pt x="6474" y="6586"/>
                    </a:cubicBezTo>
                    <a:cubicBezTo>
                      <a:pt x="7524" y="5426"/>
                      <a:pt x="8652" y="3765"/>
                      <a:pt x="7994" y="2134"/>
                    </a:cubicBezTo>
                    <a:cubicBezTo>
                      <a:pt x="7417" y="693"/>
                      <a:pt x="5489" y="0"/>
                      <a:pt x="4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6717200" y="1487875"/>
                <a:ext cx="58800" cy="56500"/>
              </a:xfrm>
              <a:custGeom>
                <a:rect b="b" l="l" r="r" t="t"/>
                <a:pathLst>
                  <a:path extrusionOk="0" h="2260" w="2352">
                    <a:moveTo>
                      <a:pt x="1259" y="0"/>
                    </a:moveTo>
                    <a:cubicBezTo>
                      <a:pt x="1113" y="0"/>
                      <a:pt x="962" y="32"/>
                      <a:pt x="815" y="97"/>
                    </a:cubicBezTo>
                    <a:cubicBezTo>
                      <a:pt x="282" y="316"/>
                      <a:pt x="0" y="959"/>
                      <a:pt x="220" y="1492"/>
                    </a:cubicBezTo>
                    <a:cubicBezTo>
                      <a:pt x="220" y="1507"/>
                      <a:pt x="235" y="1523"/>
                      <a:pt x="235" y="1539"/>
                    </a:cubicBezTo>
                    <a:cubicBezTo>
                      <a:pt x="251" y="1554"/>
                      <a:pt x="251" y="1570"/>
                      <a:pt x="251" y="1601"/>
                    </a:cubicBezTo>
                    <a:cubicBezTo>
                      <a:pt x="282" y="1695"/>
                      <a:pt x="329" y="1789"/>
                      <a:pt x="392" y="1868"/>
                    </a:cubicBezTo>
                    <a:cubicBezTo>
                      <a:pt x="536" y="2129"/>
                      <a:pt x="810" y="2260"/>
                      <a:pt x="1097" y="2260"/>
                    </a:cubicBezTo>
                    <a:cubicBezTo>
                      <a:pt x="1154" y="2260"/>
                      <a:pt x="1212" y="2254"/>
                      <a:pt x="1270" y="2244"/>
                    </a:cubicBezTo>
                    <a:cubicBezTo>
                      <a:pt x="1379" y="2228"/>
                      <a:pt x="1489" y="2213"/>
                      <a:pt x="1583" y="2166"/>
                    </a:cubicBezTo>
                    <a:cubicBezTo>
                      <a:pt x="1740" y="2087"/>
                      <a:pt x="1865" y="1993"/>
                      <a:pt x="1959" y="1868"/>
                    </a:cubicBezTo>
                    <a:cubicBezTo>
                      <a:pt x="2022" y="1821"/>
                      <a:pt x="2085" y="1774"/>
                      <a:pt x="2132" y="1711"/>
                    </a:cubicBezTo>
                    <a:cubicBezTo>
                      <a:pt x="2289" y="1492"/>
                      <a:pt x="2351" y="1194"/>
                      <a:pt x="2226" y="943"/>
                    </a:cubicBezTo>
                    <a:cubicBezTo>
                      <a:pt x="2210" y="833"/>
                      <a:pt x="2195" y="723"/>
                      <a:pt x="2148" y="629"/>
                    </a:cubicBezTo>
                    <a:cubicBezTo>
                      <a:pt x="2000" y="220"/>
                      <a:pt x="1646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0" name="Google Shape;1020;p29"/>
            <p:cNvSpPr/>
            <p:nvPr/>
          </p:nvSpPr>
          <p:spPr>
            <a:xfrm rot="738324">
              <a:off x="7105070" y="1368053"/>
              <a:ext cx="90171" cy="504478"/>
            </a:xfrm>
            <a:custGeom>
              <a:rect b="b" l="l" r="r" t="t"/>
              <a:pathLst>
                <a:path extrusionOk="0" h="14451" w="2583">
                  <a:moveTo>
                    <a:pt x="46" y="1"/>
                  </a:moveTo>
                  <a:cubicBezTo>
                    <a:pt x="20" y="1"/>
                    <a:pt x="0" y="40"/>
                    <a:pt x="27" y="67"/>
                  </a:cubicBezTo>
                  <a:cubicBezTo>
                    <a:pt x="1093" y="835"/>
                    <a:pt x="1438" y="2527"/>
                    <a:pt x="1705" y="3750"/>
                  </a:cubicBezTo>
                  <a:cubicBezTo>
                    <a:pt x="1987" y="5035"/>
                    <a:pt x="2112" y="6383"/>
                    <a:pt x="2175" y="7700"/>
                  </a:cubicBezTo>
                  <a:cubicBezTo>
                    <a:pt x="2285" y="10161"/>
                    <a:pt x="1861" y="12293"/>
                    <a:pt x="529" y="14377"/>
                  </a:cubicBezTo>
                  <a:cubicBezTo>
                    <a:pt x="505" y="14414"/>
                    <a:pt x="546" y="14450"/>
                    <a:pt x="581" y="14450"/>
                  </a:cubicBezTo>
                  <a:cubicBezTo>
                    <a:pt x="591" y="14450"/>
                    <a:pt x="600" y="14447"/>
                    <a:pt x="607" y="14440"/>
                  </a:cubicBezTo>
                  <a:cubicBezTo>
                    <a:pt x="2488" y="12653"/>
                    <a:pt x="2582" y="9612"/>
                    <a:pt x="2426" y="7214"/>
                  </a:cubicBezTo>
                  <a:cubicBezTo>
                    <a:pt x="2332" y="5725"/>
                    <a:pt x="2112" y="4220"/>
                    <a:pt x="1689" y="2778"/>
                  </a:cubicBezTo>
                  <a:cubicBezTo>
                    <a:pt x="1407" y="1822"/>
                    <a:pt x="1062" y="443"/>
                    <a:pt x="59" y="4"/>
                  </a:cubicBezTo>
                  <a:cubicBezTo>
                    <a:pt x="55" y="2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9"/>
            <p:cNvSpPr/>
            <p:nvPr/>
          </p:nvSpPr>
          <p:spPr>
            <a:xfrm rot="738324">
              <a:off x="6245236" y="1109334"/>
              <a:ext cx="815940" cy="275087"/>
            </a:xfrm>
            <a:custGeom>
              <a:rect b="b" l="l" r="r" t="t"/>
              <a:pathLst>
                <a:path extrusionOk="0" h="7880" w="23373">
                  <a:moveTo>
                    <a:pt x="14977" y="1"/>
                  </a:moveTo>
                  <a:cubicBezTo>
                    <a:pt x="13240" y="1"/>
                    <a:pt x="11516" y="239"/>
                    <a:pt x="9933" y="688"/>
                  </a:cubicBezTo>
                  <a:cubicBezTo>
                    <a:pt x="5936" y="1816"/>
                    <a:pt x="2362" y="4434"/>
                    <a:pt x="11" y="7851"/>
                  </a:cubicBezTo>
                  <a:cubicBezTo>
                    <a:pt x="0" y="7862"/>
                    <a:pt x="19" y="7880"/>
                    <a:pt x="37" y="7880"/>
                  </a:cubicBezTo>
                  <a:cubicBezTo>
                    <a:pt x="45" y="7880"/>
                    <a:pt x="53" y="7876"/>
                    <a:pt x="58" y="7866"/>
                  </a:cubicBezTo>
                  <a:cubicBezTo>
                    <a:pt x="2472" y="4449"/>
                    <a:pt x="5920" y="1926"/>
                    <a:pt x="9964" y="813"/>
                  </a:cubicBezTo>
                  <a:cubicBezTo>
                    <a:pt x="11491" y="388"/>
                    <a:pt x="13067" y="182"/>
                    <a:pt x="14639" y="182"/>
                  </a:cubicBezTo>
                  <a:cubicBezTo>
                    <a:pt x="15214" y="182"/>
                    <a:pt x="15789" y="210"/>
                    <a:pt x="16359" y="264"/>
                  </a:cubicBezTo>
                  <a:cubicBezTo>
                    <a:pt x="18836" y="484"/>
                    <a:pt x="20983" y="1315"/>
                    <a:pt x="23225" y="2318"/>
                  </a:cubicBezTo>
                  <a:cubicBezTo>
                    <a:pt x="23236" y="2321"/>
                    <a:pt x="23247" y="2323"/>
                    <a:pt x="23258" y="2323"/>
                  </a:cubicBezTo>
                  <a:cubicBezTo>
                    <a:pt x="23332" y="2323"/>
                    <a:pt x="23372" y="2234"/>
                    <a:pt x="23303" y="2192"/>
                  </a:cubicBezTo>
                  <a:cubicBezTo>
                    <a:pt x="20899" y="685"/>
                    <a:pt x="17918" y="1"/>
                    <a:pt x="1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 rot="738324">
              <a:off x="7231995" y="1296386"/>
              <a:ext cx="19480" cy="16757"/>
            </a:xfrm>
            <a:custGeom>
              <a:rect b="b" l="l" r="r" t="t"/>
              <a:pathLst>
                <a:path extrusionOk="0" h="480" w="558">
                  <a:moveTo>
                    <a:pt x="55" y="0"/>
                  </a:moveTo>
                  <a:cubicBezTo>
                    <a:pt x="27" y="0"/>
                    <a:pt x="0" y="26"/>
                    <a:pt x="26" y="52"/>
                  </a:cubicBezTo>
                  <a:cubicBezTo>
                    <a:pt x="120" y="161"/>
                    <a:pt x="167" y="302"/>
                    <a:pt x="245" y="412"/>
                  </a:cubicBezTo>
                  <a:cubicBezTo>
                    <a:pt x="270" y="461"/>
                    <a:pt x="305" y="480"/>
                    <a:pt x="342" y="480"/>
                  </a:cubicBezTo>
                  <a:cubicBezTo>
                    <a:pt x="447" y="480"/>
                    <a:pt x="557" y="321"/>
                    <a:pt x="418" y="240"/>
                  </a:cubicBezTo>
                  <a:cubicBezTo>
                    <a:pt x="308" y="161"/>
                    <a:pt x="167" y="99"/>
                    <a:pt x="73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29"/>
          <p:cNvGrpSpPr/>
          <p:nvPr/>
        </p:nvGrpSpPr>
        <p:grpSpPr>
          <a:xfrm>
            <a:off x="-551243" y="4039942"/>
            <a:ext cx="1345224" cy="1169931"/>
            <a:chOff x="5922692" y="942846"/>
            <a:chExt cx="1414537" cy="1230211"/>
          </a:xfrm>
        </p:grpSpPr>
        <p:sp>
          <p:nvSpPr>
            <p:cNvPr id="1024" name="Google Shape;1024;p29"/>
            <p:cNvSpPr/>
            <p:nvPr/>
          </p:nvSpPr>
          <p:spPr>
            <a:xfrm rot="738324">
              <a:off x="6014086" y="1062725"/>
              <a:ext cx="1231748" cy="990453"/>
            </a:xfrm>
            <a:custGeom>
              <a:rect b="b" l="l" r="r" t="t"/>
              <a:pathLst>
                <a:path extrusionOk="0" h="28372" w="35284">
                  <a:moveTo>
                    <a:pt x="15706" y="518"/>
                  </a:moveTo>
                  <a:cubicBezTo>
                    <a:pt x="14875" y="722"/>
                    <a:pt x="14044" y="1004"/>
                    <a:pt x="13261" y="1302"/>
                  </a:cubicBezTo>
                  <a:cubicBezTo>
                    <a:pt x="13073" y="1380"/>
                    <a:pt x="12900" y="1443"/>
                    <a:pt x="12712" y="1521"/>
                  </a:cubicBezTo>
                  <a:cubicBezTo>
                    <a:pt x="9279" y="2650"/>
                    <a:pt x="6003" y="4531"/>
                    <a:pt x="3887" y="7525"/>
                  </a:cubicBezTo>
                  <a:cubicBezTo>
                    <a:pt x="1630" y="10738"/>
                    <a:pt x="1160" y="14515"/>
                    <a:pt x="2602" y="18058"/>
                  </a:cubicBezTo>
                  <a:cubicBezTo>
                    <a:pt x="1834" y="17007"/>
                    <a:pt x="1223" y="15816"/>
                    <a:pt x="1003" y="14500"/>
                  </a:cubicBezTo>
                  <a:cubicBezTo>
                    <a:pt x="643" y="12337"/>
                    <a:pt x="1411" y="10126"/>
                    <a:pt x="2618" y="8340"/>
                  </a:cubicBezTo>
                  <a:cubicBezTo>
                    <a:pt x="3840" y="6584"/>
                    <a:pt x="5502" y="5173"/>
                    <a:pt x="7210" y="3904"/>
                  </a:cubicBezTo>
                  <a:cubicBezTo>
                    <a:pt x="8903" y="2665"/>
                    <a:pt x="10721" y="1506"/>
                    <a:pt x="12775" y="941"/>
                  </a:cubicBezTo>
                  <a:cubicBezTo>
                    <a:pt x="13731" y="691"/>
                    <a:pt x="14718" y="565"/>
                    <a:pt x="15706" y="518"/>
                  </a:cubicBezTo>
                  <a:close/>
                  <a:moveTo>
                    <a:pt x="7367" y="4625"/>
                  </a:moveTo>
                  <a:lnTo>
                    <a:pt x="7367" y="4625"/>
                  </a:lnTo>
                  <a:cubicBezTo>
                    <a:pt x="5753" y="5941"/>
                    <a:pt x="4405" y="7540"/>
                    <a:pt x="3527" y="9484"/>
                  </a:cubicBezTo>
                  <a:cubicBezTo>
                    <a:pt x="1693" y="13512"/>
                    <a:pt x="2555" y="17399"/>
                    <a:pt x="4797" y="20534"/>
                  </a:cubicBezTo>
                  <a:cubicBezTo>
                    <a:pt x="4530" y="20268"/>
                    <a:pt x="4248" y="19986"/>
                    <a:pt x="3997" y="19719"/>
                  </a:cubicBezTo>
                  <a:cubicBezTo>
                    <a:pt x="3825" y="19531"/>
                    <a:pt x="3652" y="19359"/>
                    <a:pt x="3496" y="19171"/>
                  </a:cubicBezTo>
                  <a:cubicBezTo>
                    <a:pt x="2571" y="17384"/>
                    <a:pt x="2038" y="15456"/>
                    <a:pt x="2132" y="13575"/>
                  </a:cubicBezTo>
                  <a:cubicBezTo>
                    <a:pt x="2336" y="9907"/>
                    <a:pt x="4483" y="6756"/>
                    <a:pt x="7367" y="4625"/>
                  </a:cubicBezTo>
                  <a:close/>
                  <a:moveTo>
                    <a:pt x="32477" y="22133"/>
                  </a:moveTo>
                  <a:cubicBezTo>
                    <a:pt x="32477" y="22635"/>
                    <a:pt x="32477" y="23136"/>
                    <a:pt x="32462" y="23638"/>
                  </a:cubicBezTo>
                  <a:cubicBezTo>
                    <a:pt x="32430" y="23246"/>
                    <a:pt x="32383" y="22870"/>
                    <a:pt x="32336" y="22494"/>
                  </a:cubicBezTo>
                  <a:cubicBezTo>
                    <a:pt x="32336" y="22415"/>
                    <a:pt x="32336" y="22352"/>
                    <a:pt x="32336" y="22290"/>
                  </a:cubicBezTo>
                  <a:cubicBezTo>
                    <a:pt x="32383" y="22243"/>
                    <a:pt x="32430" y="22180"/>
                    <a:pt x="32477" y="22133"/>
                  </a:cubicBezTo>
                  <a:close/>
                  <a:moveTo>
                    <a:pt x="34609" y="11819"/>
                  </a:moveTo>
                  <a:cubicBezTo>
                    <a:pt x="34923" y="14594"/>
                    <a:pt x="34640" y="17650"/>
                    <a:pt x="33355" y="20064"/>
                  </a:cubicBezTo>
                  <a:cubicBezTo>
                    <a:pt x="33073" y="20377"/>
                    <a:pt x="32885" y="20785"/>
                    <a:pt x="32665" y="21130"/>
                  </a:cubicBezTo>
                  <a:cubicBezTo>
                    <a:pt x="32587" y="21240"/>
                    <a:pt x="32509" y="21349"/>
                    <a:pt x="32430" y="21459"/>
                  </a:cubicBezTo>
                  <a:cubicBezTo>
                    <a:pt x="32352" y="21553"/>
                    <a:pt x="32274" y="21647"/>
                    <a:pt x="32195" y="21741"/>
                  </a:cubicBezTo>
                  <a:cubicBezTo>
                    <a:pt x="32195" y="21741"/>
                    <a:pt x="32195" y="21725"/>
                    <a:pt x="32195" y="21725"/>
                  </a:cubicBezTo>
                  <a:cubicBezTo>
                    <a:pt x="32187" y="21671"/>
                    <a:pt x="32144" y="21643"/>
                    <a:pt x="32103" y="21643"/>
                  </a:cubicBezTo>
                  <a:cubicBezTo>
                    <a:pt x="32062" y="21643"/>
                    <a:pt x="32023" y="21671"/>
                    <a:pt x="32023" y="21725"/>
                  </a:cubicBezTo>
                  <a:cubicBezTo>
                    <a:pt x="32023" y="21788"/>
                    <a:pt x="32023" y="21867"/>
                    <a:pt x="32023" y="21929"/>
                  </a:cubicBezTo>
                  <a:cubicBezTo>
                    <a:pt x="32007" y="21945"/>
                    <a:pt x="31991" y="21961"/>
                    <a:pt x="31976" y="21976"/>
                  </a:cubicBezTo>
                  <a:cubicBezTo>
                    <a:pt x="31945" y="21922"/>
                    <a:pt x="31889" y="21895"/>
                    <a:pt x="31833" y="21895"/>
                  </a:cubicBezTo>
                  <a:cubicBezTo>
                    <a:pt x="31745" y="21895"/>
                    <a:pt x="31659" y="21961"/>
                    <a:pt x="31678" y="22086"/>
                  </a:cubicBezTo>
                  <a:cubicBezTo>
                    <a:pt x="31694" y="22149"/>
                    <a:pt x="31694" y="22211"/>
                    <a:pt x="31709" y="22274"/>
                  </a:cubicBezTo>
                  <a:cubicBezTo>
                    <a:pt x="30847" y="23136"/>
                    <a:pt x="29891" y="23904"/>
                    <a:pt x="28857" y="24547"/>
                  </a:cubicBezTo>
                  <a:cubicBezTo>
                    <a:pt x="28841" y="24547"/>
                    <a:pt x="28825" y="24531"/>
                    <a:pt x="28810" y="24515"/>
                  </a:cubicBezTo>
                  <a:cubicBezTo>
                    <a:pt x="28789" y="24501"/>
                    <a:pt x="28767" y="24494"/>
                    <a:pt x="28746" y="24494"/>
                  </a:cubicBezTo>
                  <a:cubicBezTo>
                    <a:pt x="28654" y="24494"/>
                    <a:pt x="28571" y="24614"/>
                    <a:pt x="28622" y="24704"/>
                  </a:cubicBezTo>
                  <a:cubicBezTo>
                    <a:pt x="28104" y="25017"/>
                    <a:pt x="27571" y="25315"/>
                    <a:pt x="27038" y="25566"/>
                  </a:cubicBezTo>
                  <a:cubicBezTo>
                    <a:pt x="28794" y="24421"/>
                    <a:pt x="30596" y="23120"/>
                    <a:pt x="31991" y="21553"/>
                  </a:cubicBezTo>
                  <a:cubicBezTo>
                    <a:pt x="34390" y="18888"/>
                    <a:pt x="34844" y="15299"/>
                    <a:pt x="34609" y="11819"/>
                  </a:cubicBezTo>
                  <a:close/>
                  <a:moveTo>
                    <a:pt x="29013" y="25221"/>
                  </a:moveTo>
                  <a:cubicBezTo>
                    <a:pt x="29123" y="25362"/>
                    <a:pt x="29264" y="25550"/>
                    <a:pt x="29311" y="25597"/>
                  </a:cubicBezTo>
                  <a:cubicBezTo>
                    <a:pt x="29405" y="25675"/>
                    <a:pt x="29499" y="25754"/>
                    <a:pt x="29578" y="25832"/>
                  </a:cubicBezTo>
                  <a:cubicBezTo>
                    <a:pt x="29264" y="25660"/>
                    <a:pt x="28935" y="25519"/>
                    <a:pt x="28606" y="25440"/>
                  </a:cubicBezTo>
                  <a:cubicBezTo>
                    <a:pt x="28716" y="25393"/>
                    <a:pt x="28825" y="25331"/>
                    <a:pt x="28919" y="25268"/>
                  </a:cubicBezTo>
                  <a:cubicBezTo>
                    <a:pt x="28951" y="25252"/>
                    <a:pt x="28982" y="25237"/>
                    <a:pt x="29013" y="25221"/>
                  </a:cubicBezTo>
                  <a:close/>
                  <a:moveTo>
                    <a:pt x="31772" y="22870"/>
                  </a:moveTo>
                  <a:cubicBezTo>
                    <a:pt x="31913" y="24139"/>
                    <a:pt x="31976" y="25440"/>
                    <a:pt x="31960" y="26726"/>
                  </a:cubicBezTo>
                  <a:cubicBezTo>
                    <a:pt x="31098" y="26161"/>
                    <a:pt x="30283" y="25550"/>
                    <a:pt x="29452" y="24970"/>
                  </a:cubicBezTo>
                  <a:cubicBezTo>
                    <a:pt x="29922" y="24672"/>
                    <a:pt x="30393" y="24374"/>
                    <a:pt x="30847" y="24061"/>
                  </a:cubicBezTo>
                  <a:cubicBezTo>
                    <a:pt x="30988" y="23967"/>
                    <a:pt x="30910" y="23763"/>
                    <a:pt x="30785" y="23732"/>
                  </a:cubicBezTo>
                  <a:cubicBezTo>
                    <a:pt x="31129" y="23465"/>
                    <a:pt x="31459" y="23168"/>
                    <a:pt x="31772" y="22870"/>
                  </a:cubicBezTo>
                  <a:close/>
                  <a:moveTo>
                    <a:pt x="32227" y="25095"/>
                  </a:moveTo>
                  <a:lnTo>
                    <a:pt x="32227" y="25095"/>
                  </a:lnTo>
                  <a:cubicBezTo>
                    <a:pt x="32289" y="25409"/>
                    <a:pt x="32336" y="25738"/>
                    <a:pt x="32399" y="26036"/>
                  </a:cubicBezTo>
                  <a:cubicBezTo>
                    <a:pt x="32383" y="26459"/>
                    <a:pt x="32383" y="26867"/>
                    <a:pt x="32368" y="27290"/>
                  </a:cubicBezTo>
                  <a:cubicBezTo>
                    <a:pt x="32321" y="27258"/>
                    <a:pt x="32289" y="27243"/>
                    <a:pt x="32242" y="27211"/>
                  </a:cubicBezTo>
                  <a:cubicBezTo>
                    <a:pt x="32289" y="27180"/>
                    <a:pt x="32321" y="27133"/>
                    <a:pt x="32321" y="27070"/>
                  </a:cubicBezTo>
                  <a:cubicBezTo>
                    <a:pt x="32305" y="26412"/>
                    <a:pt x="32274" y="25754"/>
                    <a:pt x="32227" y="25095"/>
                  </a:cubicBezTo>
                  <a:close/>
                  <a:moveTo>
                    <a:pt x="4797" y="21271"/>
                  </a:moveTo>
                  <a:lnTo>
                    <a:pt x="4797" y="21271"/>
                  </a:lnTo>
                  <a:cubicBezTo>
                    <a:pt x="5894" y="22305"/>
                    <a:pt x="7085" y="23230"/>
                    <a:pt x="8135" y="24061"/>
                  </a:cubicBezTo>
                  <a:cubicBezTo>
                    <a:pt x="9875" y="25393"/>
                    <a:pt x="11803" y="26585"/>
                    <a:pt x="13872" y="27368"/>
                  </a:cubicBezTo>
                  <a:cubicBezTo>
                    <a:pt x="11693" y="26851"/>
                    <a:pt x="9593" y="25879"/>
                    <a:pt x="7696" y="24359"/>
                  </a:cubicBezTo>
                  <a:cubicBezTo>
                    <a:pt x="6662" y="23528"/>
                    <a:pt x="5659" y="22462"/>
                    <a:pt x="4797" y="21271"/>
                  </a:cubicBezTo>
                  <a:close/>
                  <a:moveTo>
                    <a:pt x="19154" y="549"/>
                  </a:moveTo>
                  <a:cubicBezTo>
                    <a:pt x="19217" y="549"/>
                    <a:pt x="19280" y="549"/>
                    <a:pt x="19342" y="565"/>
                  </a:cubicBezTo>
                  <a:cubicBezTo>
                    <a:pt x="21552" y="659"/>
                    <a:pt x="23778" y="879"/>
                    <a:pt x="25910" y="1506"/>
                  </a:cubicBezTo>
                  <a:cubicBezTo>
                    <a:pt x="28904" y="2383"/>
                    <a:pt x="31474" y="4092"/>
                    <a:pt x="33010" y="6631"/>
                  </a:cubicBezTo>
                  <a:cubicBezTo>
                    <a:pt x="34311" y="9249"/>
                    <a:pt x="34421" y="12478"/>
                    <a:pt x="34139" y="15362"/>
                  </a:cubicBezTo>
                  <a:cubicBezTo>
                    <a:pt x="33904" y="17619"/>
                    <a:pt x="33120" y="19719"/>
                    <a:pt x="31568" y="21396"/>
                  </a:cubicBezTo>
                  <a:cubicBezTo>
                    <a:pt x="30173" y="22932"/>
                    <a:pt x="28418" y="24202"/>
                    <a:pt x="26678" y="25331"/>
                  </a:cubicBezTo>
                  <a:cubicBezTo>
                    <a:pt x="25988" y="25785"/>
                    <a:pt x="25283" y="26193"/>
                    <a:pt x="24546" y="26553"/>
                  </a:cubicBezTo>
                  <a:cubicBezTo>
                    <a:pt x="23543" y="26867"/>
                    <a:pt x="22509" y="27102"/>
                    <a:pt x="21474" y="27227"/>
                  </a:cubicBezTo>
                  <a:cubicBezTo>
                    <a:pt x="20731" y="27324"/>
                    <a:pt x="19983" y="27372"/>
                    <a:pt x="19236" y="27372"/>
                  </a:cubicBezTo>
                  <a:cubicBezTo>
                    <a:pt x="15875" y="27372"/>
                    <a:pt x="12534" y="26405"/>
                    <a:pt x="9687" y="24610"/>
                  </a:cubicBezTo>
                  <a:cubicBezTo>
                    <a:pt x="6317" y="22478"/>
                    <a:pt x="3355" y="18998"/>
                    <a:pt x="2931" y="14907"/>
                  </a:cubicBezTo>
                  <a:cubicBezTo>
                    <a:pt x="2492" y="10597"/>
                    <a:pt x="5063" y="6631"/>
                    <a:pt x="8449" y="4186"/>
                  </a:cubicBezTo>
                  <a:cubicBezTo>
                    <a:pt x="9342" y="3543"/>
                    <a:pt x="10314" y="2948"/>
                    <a:pt x="11348" y="2415"/>
                  </a:cubicBezTo>
                  <a:cubicBezTo>
                    <a:pt x="13747" y="1396"/>
                    <a:pt x="16443" y="738"/>
                    <a:pt x="19154" y="549"/>
                  </a:cubicBezTo>
                  <a:close/>
                  <a:moveTo>
                    <a:pt x="15032" y="27321"/>
                  </a:moveTo>
                  <a:cubicBezTo>
                    <a:pt x="15251" y="27384"/>
                    <a:pt x="15455" y="27431"/>
                    <a:pt x="15675" y="27462"/>
                  </a:cubicBezTo>
                  <a:cubicBezTo>
                    <a:pt x="16678" y="27666"/>
                    <a:pt x="17697" y="27776"/>
                    <a:pt x="18700" y="27807"/>
                  </a:cubicBezTo>
                  <a:cubicBezTo>
                    <a:pt x="18415" y="27825"/>
                    <a:pt x="18136" y="27833"/>
                    <a:pt x="17856" y="27833"/>
                  </a:cubicBezTo>
                  <a:cubicBezTo>
                    <a:pt x="17657" y="27833"/>
                    <a:pt x="17459" y="27829"/>
                    <a:pt x="17258" y="27823"/>
                  </a:cubicBezTo>
                  <a:cubicBezTo>
                    <a:pt x="16505" y="27713"/>
                    <a:pt x="15753" y="27541"/>
                    <a:pt x="15032" y="27321"/>
                  </a:cubicBezTo>
                  <a:close/>
                  <a:moveTo>
                    <a:pt x="19507" y="0"/>
                  </a:moveTo>
                  <a:cubicBezTo>
                    <a:pt x="19102" y="0"/>
                    <a:pt x="18697" y="18"/>
                    <a:pt x="18292" y="48"/>
                  </a:cubicBezTo>
                  <a:cubicBezTo>
                    <a:pt x="17831" y="33"/>
                    <a:pt x="17368" y="23"/>
                    <a:pt x="16904" y="23"/>
                  </a:cubicBezTo>
                  <a:cubicBezTo>
                    <a:pt x="15411" y="23"/>
                    <a:pt x="13912" y="131"/>
                    <a:pt x="12477" y="549"/>
                  </a:cubicBezTo>
                  <a:cubicBezTo>
                    <a:pt x="10298" y="1176"/>
                    <a:pt x="8355" y="2462"/>
                    <a:pt x="6568" y="3825"/>
                  </a:cubicBezTo>
                  <a:cubicBezTo>
                    <a:pt x="3323" y="6271"/>
                    <a:pt x="0" y="9813"/>
                    <a:pt x="502" y="14233"/>
                  </a:cubicBezTo>
                  <a:cubicBezTo>
                    <a:pt x="768" y="16459"/>
                    <a:pt x="2038" y="18418"/>
                    <a:pt x="3652" y="20142"/>
                  </a:cubicBezTo>
                  <a:cubicBezTo>
                    <a:pt x="5565" y="23418"/>
                    <a:pt x="8308" y="25911"/>
                    <a:pt x="11975" y="27258"/>
                  </a:cubicBezTo>
                  <a:cubicBezTo>
                    <a:pt x="13888" y="27964"/>
                    <a:pt x="15894" y="28309"/>
                    <a:pt x="17916" y="28324"/>
                  </a:cubicBezTo>
                  <a:cubicBezTo>
                    <a:pt x="18265" y="28355"/>
                    <a:pt x="18617" y="28371"/>
                    <a:pt x="18971" y="28371"/>
                  </a:cubicBezTo>
                  <a:cubicBezTo>
                    <a:pt x="19521" y="28371"/>
                    <a:pt x="20074" y="28332"/>
                    <a:pt x="20628" y="28246"/>
                  </a:cubicBezTo>
                  <a:cubicBezTo>
                    <a:pt x="21223" y="28168"/>
                    <a:pt x="21788" y="28027"/>
                    <a:pt x="22352" y="27854"/>
                  </a:cubicBezTo>
                  <a:cubicBezTo>
                    <a:pt x="23183" y="27682"/>
                    <a:pt x="23982" y="27462"/>
                    <a:pt x="24781" y="27180"/>
                  </a:cubicBezTo>
                  <a:cubicBezTo>
                    <a:pt x="26020" y="26757"/>
                    <a:pt x="27195" y="26224"/>
                    <a:pt x="28324" y="25597"/>
                  </a:cubicBezTo>
                  <a:cubicBezTo>
                    <a:pt x="28857" y="26005"/>
                    <a:pt x="29531" y="26224"/>
                    <a:pt x="30095" y="26569"/>
                  </a:cubicBezTo>
                  <a:cubicBezTo>
                    <a:pt x="30926" y="27055"/>
                    <a:pt x="31694" y="27619"/>
                    <a:pt x="32415" y="28246"/>
                  </a:cubicBezTo>
                  <a:cubicBezTo>
                    <a:pt x="32456" y="28288"/>
                    <a:pt x="32509" y="28307"/>
                    <a:pt x="32560" y="28307"/>
                  </a:cubicBezTo>
                  <a:cubicBezTo>
                    <a:pt x="32662" y="28307"/>
                    <a:pt x="32760" y="28230"/>
                    <a:pt x="32760" y="28105"/>
                  </a:cubicBezTo>
                  <a:cubicBezTo>
                    <a:pt x="32760" y="27980"/>
                    <a:pt x="32760" y="27854"/>
                    <a:pt x="32760" y="27729"/>
                  </a:cubicBezTo>
                  <a:cubicBezTo>
                    <a:pt x="32791" y="27697"/>
                    <a:pt x="32822" y="27666"/>
                    <a:pt x="32822" y="27603"/>
                  </a:cubicBezTo>
                  <a:cubicBezTo>
                    <a:pt x="32807" y="27447"/>
                    <a:pt x="32791" y="27290"/>
                    <a:pt x="32775" y="27117"/>
                  </a:cubicBezTo>
                  <a:cubicBezTo>
                    <a:pt x="32807" y="25299"/>
                    <a:pt x="32807" y="23465"/>
                    <a:pt x="32885" y="21647"/>
                  </a:cubicBezTo>
                  <a:cubicBezTo>
                    <a:pt x="32948" y="21584"/>
                    <a:pt x="33010" y="21506"/>
                    <a:pt x="33073" y="21428"/>
                  </a:cubicBezTo>
                  <a:cubicBezTo>
                    <a:pt x="34311" y="19798"/>
                    <a:pt x="34829" y="17854"/>
                    <a:pt x="35001" y="15832"/>
                  </a:cubicBezTo>
                  <a:cubicBezTo>
                    <a:pt x="35283" y="12587"/>
                    <a:pt x="35017" y="9076"/>
                    <a:pt x="33355" y="6271"/>
                  </a:cubicBezTo>
                  <a:cubicBezTo>
                    <a:pt x="31333" y="2336"/>
                    <a:pt x="26882" y="628"/>
                    <a:pt x="22273" y="314"/>
                  </a:cubicBezTo>
                  <a:cubicBezTo>
                    <a:pt x="21584" y="173"/>
                    <a:pt x="20878" y="64"/>
                    <a:pt x="20173" y="17"/>
                  </a:cubicBezTo>
                  <a:cubicBezTo>
                    <a:pt x="19951" y="5"/>
                    <a:pt x="19729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29"/>
            <p:cNvGrpSpPr/>
            <p:nvPr/>
          </p:nvGrpSpPr>
          <p:grpSpPr>
            <a:xfrm rot="1499210">
              <a:off x="6487199" y="1258491"/>
              <a:ext cx="294083" cy="625381"/>
              <a:chOff x="6614344" y="1167155"/>
              <a:chExt cx="177387" cy="377220"/>
            </a:xfrm>
          </p:grpSpPr>
          <p:sp>
            <p:nvSpPr>
              <p:cNvPr id="1026" name="Google Shape;1026;p29"/>
              <p:cNvSpPr/>
              <p:nvPr/>
            </p:nvSpPr>
            <p:spPr>
              <a:xfrm>
                <a:off x="6614344" y="1167155"/>
                <a:ext cx="177387" cy="286139"/>
              </a:xfrm>
              <a:custGeom>
                <a:rect b="b" l="l" r="r" t="t"/>
                <a:pathLst>
                  <a:path extrusionOk="0" h="13958" w="8653">
                    <a:moveTo>
                      <a:pt x="4027" y="424"/>
                    </a:moveTo>
                    <a:cubicBezTo>
                      <a:pt x="4722" y="424"/>
                      <a:pt x="5433" y="584"/>
                      <a:pt x="6082" y="896"/>
                    </a:cubicBezTo>
                    <a:cubicBezTo>
                      <a:pt x="7210" y="1429"/>
                      <a:pt x="7649" y="2244"/>
                      <a:pt x="7634" y="3138"/>
                    </a:cubicBezTo>
                    <a:cubicBezTo>
                      <a:pt x="7383" y="1962"/>
                      <a:pt x="6583" y="1288"/>
                      <a:pt x="5596" y="975"/>
                    </a:cubicBezTo>
                    <a:cubicBezTo>
                      <a:pt x="5109" y="805"/>
                      <a:pt x="4566" y="749"/>
                      <a:pt x="4036" y="749"/>
                    </a:cubicBezTo>
                    <a:cubicBezTo>
                      <a:pt x="3831" y="749"/>
                      <a:pt x="3629" y="758"/>
                      <a:pt x="3433" y="771"/>
                    </a:cubicBezTo>
                    <a:cubicBezTo>
                      <a:pt x="2618" y="833"/>
                      <a:pt x="1850" y="1053"/>
                      <a:pt x="1254" y="1554"/>
                    </a:cubicBezTo>
                    <a:cubicBezTo>
                      <a:pt x="1962" y="790"/>
                      <a:pt x="2976" y="424"/>
                      <a:pt x="4027" y="424"/>
                    </a:cubicBezTo>
                    <a:close/>
                    <a:moveTo>
                      <a:pt x="2445" y="1711"/>
                    </a:moveTo>
                    <a:lnTo>
                      <a:pt x="2445" y="1711"/>
                    </a:lnTo>
                    <a:cubicBezTo>
                      <a:pt x="2116" y="1931"/>
                      <a:pt x="1834" y="2228"/>
                      <a:pt x="1615" y="2573"/>
                    </a:cubicBezTo>
                    <a:cubicBezTo>
                      <a:pt x="1411" y="2918"/>
                      <a:pt x="1270" y="3279"/>
                      <a:pt x="1191" y="3655"/>
                    </a:cubicBezTo>
                    <a:cubicBezTo>
                      <a:pt x="1082" y="4078"/>
                      <a:pt x="1207" y="4642"/>
                      <a:pt x="1066" y="5034"/>
                    </a:cubicBezTo>
                    <a:cubicBezTo>
                      <a:pt x="1066" y="5144"/>
                      <a:pt x="1082" y="5254"/>
                      <a:pt x="1082" y="5379"/>
                    </a:cubicBezTo>
                    <a:cubicBezTo>
                      <a:pt x="1082" y="5363"/>
                      <a:pt x="1066" y="5363"/>
                      <a:pt x="1066" y="5363"/>
                    </a:cubicBezTo>
                    <a:cubicBezTo>
                      <a:pt x="721" y="3780"/>
                      <a:pt x="1003" y="2260"/>
                      <a:pt x="2445" y="1711"/>
                    </a:cubicBezTo>
                    <a:close/>
                    <a:moveTo>
                      <a:pt x="3746" y="12135"/>
                    </a:moveTo>
                    <a:cubicBezTo>
                      <a:pt x="3793" y="12574"/>
                      <a:pt x="3872" y="13028"/>
                      <a:pt x="3950" y="13467"/>
                    </a:cubicBezTo>
                    <a:cubicBezTo>
                      <a:pt x="3856" y="13436"/>
                      <a:pt x="3778" y="13373"/>
                      <a:pt x="3715" y="13295"/>
                    </a:cubicBezTo>
                    <a:cubicBezTo>
                      <a:pt x="3809" y="13248"/>
                      <a:pt x="3887" y="13153"/>
                      <a:pt x="3856" y="13012"/>
                    </a:cubicBezTo>
                    <a:cubicBezTo>
                      <a:pt x="3809" y="12809"/>
                      <a:pt x="3778" y="12605"/>
                      <a:pt x="3746" y="12385"/>
                    </a:cubicBezTo>
                    <a:cubicBezTo>
                      <a:pt x="3746" y="12307"/>
                      <a:pt x="3746" y="12213"/>
                      <a:pt x="3746" y="12135"/>
                    </a:cubicBezTo>
                    <a:close/>
                    <a:moveTo>
                      <a:pt x="4016" y="0"/>
                    </a:moveTo>
                    <a:cubicBezTo>
                      <a:pt x="3967" y="0"/>
                      <a:pt x="3919" y="1"/>
                      <a:pt x="3872" y="3"/>
                    </a:cubicBezTo>
                    <a:cubicBezTo>
                      <a:pt x="2367" y="50"/>
                      <a:pt x="1050" y="912"/>
                      <a:pt x="596" y="2338"/>
                    </a:cubicBezTo>
                    <a:cubicBezTo>
                      <a:pt x="533" y="2432"/>
                      <a:pt x="502" y="2526"/>
                      <a:pt x="455" y="2636"/>
                    </a:cubicBezTo>
                    <a:cubicBezTo>
                      <a:pt x="439" y="2652"/>
                      <a:pt x="423" y="2667"/>
                      <a:pt x="408" y="2683"/>
                    </a:cubicBezTo>
                    <a:cubicBezTo>
                      <a:pt x="408" y="2683"/>
                      <a:pt x="408" y="2699"/>
                      <a:pt x="408" y="2714"/>
                    </a:cubicBezTo>
                    <a:cubicBezTo>
                      <a:pt x="47" y="3576"/>
                      <a:pt x="0" y="4642"/>
                      <a:pt x="470" y="5442"/>
                    </a:cubicBezTo>
                    <a:cubicBezTo>
                      <a:pt x="517" y="5536"/>
                      <a:pt x="596" y="5630"/>
                      <a:pt x="690" y="5724"/>
                    </a:cubicBezTo>
                    <a:cubicBezTo>
                      <a:pt x="690" y="5740"/>
                      <a:pt x="706" y="5740"/>
                      <a:pt x="706" y="5755"/>
                    </a:cubicBezTo>
                    <a:cubicBezTo>
                      <a:pt x="706" y="5771"/>
                      <a:pt x="706" y="5771"/>
                      <a:pt x="706" y="5771"/>
                    </a:cubicBezTo>
                    <a:cubicBezTo>
                      <a:pt x="721" y="5802"/>
                      <a:pt x="721" y="5818"/>
                      <a:pt x="737" y="5834"/>
                    </a:cubicBezTo>
                    <a:cubicBezTo>
                      <a:pt x="766" y="5911"/>
                      <a:pt x="831" y="5941"/>
                      <a:pt x="899" y="5941"/>
                    </a:cubicBezTo>
                    <a:cubicBezTo>
                      <a:pt x="941" y="5941"/>
                      <a:pt x="983" y="5930"/>
                      <a:pt x="1019" y="5912"/>
                    </a:cubicBezTo>
                    <a:cubicBezTo>
                      <a:pt x="1033" y="5914"/>
                      <a:pt x="1047" y="5914"/>
                      <a:pt x="1060" y="5914"/>
                    </a:cubicBezTo>
                    <a:cubicBezTo>
                      <a:pt x="1185" y="5914"/>
                      <a:pt x="1296" y="5849"/>
                      <a:pt x="1395" y="5708"/>
                    </a:cubicBezTo>
                    <a:cubicBezTo>
                      <a:pt x="1505" y="5551"/>
                      <a:pt x="1442" y="5363"/>
                      <a:pt x="1442" y="5207"/>
                    </a:cubicBezTo>
                    <a:cubicBezTo>
                      <a:pt x="1458" y="4705"/>
                      <a:pt x="1427" y="4250"/>
                      <a:pt x="1536" y="3749"/>
                    </a:cubicBezTo>
                    <a:cubicBezTo>
                      <a:pt x="1771" y="2746"/>
                      <a:pt x="2351" y="2040"/>
                      <a:pt x="3260" y="1586"/>
                    </a:cubicBezTo>
                    <a:cubicBezTo>
                      <a:pt x="3292" y="1570"/>
                      <a:pt x="3308" y="1554"/>
                      <a:pt x="3308" y="1523"/>
                    </a:cubicBezTo>
                    <a:cubicBezTo>
                      <a:pt x="3386" y="1523"/>
                      <a:pt x="3449" y="1507"/>
                      <a:pt x="3511" y="1507"/>
                    </a:cubicBezTo>
                    <a:cubicBezTo>
                      <a:pt x="3603" y="1504"/>
                      <a:pt x="3696" y="1502"/>
                      <a:pt x="3790" y="1502"/>
                    </a:cubicBezTo>
                    <a:cubicBezTo>
                      <a:pt x="4510" y="1502"/>
                      <a:pt x="5268" y="1617"/>
                      <a:pt x="5878" y="1978"/>
                    </a:cubicBezTo>
                    <a:cubicBezTo>
                      <a:pt x="6176" y="2150"/>
                      <a:pt x="6380" y="2370"/>
                      <a:pt x="6536" y="2605"/>
                    </a:cubicBezTo>
                    <a:cubicBezTo>
                      <a:pt x="6709" y="3169"/>
                      <a:pt x="6677" y="3827"/>
                      <a:pt x="6458" y="4439"/>
                    </a:cubicBezTo>
                    <a:cubicBezTo>
                      <a:pt x="6082" y="5473"/>
                      <a:pt x="5267" y="6304"/>
                      <a:pt x="4640" y="7182"/>
                    </a:cubicBezTo>
                    <a:cubicBezTo>
                      <a:pt x="4389" y="7526"/>
                      <a:pt x="4170" y="7918"/>
                      <a:pt x="3966" y="8310"/>
                    </a:cubicBezTo>
                    <a:cubicBezTo>
                      <a:pt x="3527" y="9157"/>
                      <a:pt x="3229" y="10081"/>
                      <a:pt x="3119" y="11037"/>
                    </a:cubicBezTo>
                    <a:cubicBezTo>
                      <a:pt x="3010" y="11805"/>
                      <a:pt x="2775" y="13780"/>
                      <a:pt x="3903" y="13953"/>
                    </a:cubicBezTo>
                    <a:cubicBezTo>
                      <a:pt x="3920" y="13956"/>
                      <a:pt x="3937" y="13957"/>
                      <a:pt x="3952" y="13957"/>
                    </a:cubicBezTo>
                    <a:cubicBezTo>
                      <a:pt x="4020" y="13957"/>
                      <a:pt x="4068" y="13931"/>
                      <a:pt x="4107" y="13906"/>
                    </a:cubicBezTo>
                    <a:cubicBezTo>
                      <a:pt x="4143" y="13926"/>
                      <a:pt x="4185" y="13935"/>
                      <a:pt x="4227" y="13935"/>
                    </a:cubicBezTo>
                    <a:cubicBezTo>
                      <a:pt x="4384" y="13935"/>
                      <a:pt x="4551" y="13806"/>
                      <a:pt x="4514" y="13608"/>
                    </a:cubicBezTo>
                    <a:cubicBezTo>
                      <a:pt x="4248" y="12260"/>
                      <a:pt x="3966" y="10834"/>
                      <a:pt x="4373" y="9501"/>
                    </a:cubicBezTo>
                    <a:cubicBezTo>
                      <a:pt x="4734" y="8326"/>
                      <a:pt x="5674" y="7464"/>
                      <a:pt x="6474" y="6586"/>
                    </a:cubicBezTo>
                    <a:cubicBezTo>
                      <a:pt x="7524" y="5426"/>
                      <a:pt x="8652" y="3765"/>
                      <a:pt x="7994" y="2134"/>
                    </a:cubicBezTo>
                    <a:cubicBezTo>
                      <a:pt x="7417" y="693"/>
                      <a:pt x="5489" y="0"/>
                      <a:pt x="4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6717200" y="1487875"/>
                <a:ext cx="58800" cy="56500"/>
              </a:xfrm>
              <a:custGeom>
                <a:rect b="b" l="l" r="r" t="t"/>
                <a:pathLst>
                  <a:path extrusionOk="0" h="2260" w="2352">
                    <a:moveTo>
                      <a:pt x="1259" y="0"/>
                    </a:moveTo>
                    <a:cubicBezTo>
                      <a:pt x="1113" y="0"/>
                      <a:pt x="962" y="32"/>
                      <a:pt x="815" y="97"/>
                    </a:cubicBezTo>
                    <a:cubicBezTo>
                      <a:pt x="282" y="316"/>
                      <a:pt x="0" y="959"/>
                      <a:pt x="220" y="1492"/>
                    </a:cubicBezTo>
                    <a:cubicBezTo>
                      <a:pt x="220" y="1507"/>
                      <a:pt x="235" y="1523"/>
                      <a:pt x="235" y="1539"/>
                    </a:cubicBezTo>
                    <a:cubicBezTo>
                      <a:pt x="251" y="1554"/>
                      <a:pt x="251" y="1570"/>
                      <a:pt x="251" y="1601"/>
                    </a:cubicBezTo>
                    <a:cubicBezTo>
                      <a:pt x="282" y="1695"/>
                      <a:pt x="329" y="1789"/>
                      <a:pt x="392" y="1868"/>
                    </a:cubicBezTo>
                    <a:cubicBezTo>
                      <a:pt x="536" y="2129"/>
                      <a:pt x="810" y="2260"/>
                      <a:pt x="1097" y="2260"/>
                    </a:cubicBezTo>
                    <a:cubicBezTo>
                      <a:pt x="1154" y="2260"/>
                      <a:pt x="1212" y="2254"/>
                      <a:pt x="1270" y="2244"/>
                    </a:cubicBezTo>
                    <a:cubicBezTo>
                      <a:pt x="1379" y="2228"/>
                      <a:pt x="1489" y="2213"/>
                      <a:pt x="1583" y="2166"/>
                    </a:cubicBezTo>
                    <a:cubicBezTo>
                      <a:pt x="1740" y="2087"/>
                      <a:pt x="1865" y="1993"/>
                      <a:pt x="1959" y="1868"/>
                    </a:cubicBezTo>
                    <a:cubicBezTo>
                      <a:pt x="2022" y="1821"/>
                      <a:pt x="2085" y="1774"/>
                      <a:pt x="2132" y="1711"/>
                    </a:cubicBezTo>
                    <a:cubicBezTo>
                      <a:pt x="2289" y="1492"/>
                      <a:pt x="2351" y="1194"/>
                      <a:pt x="2226" y="943"/>
                    </a:cubicBezTo>
                    <a:cubicBezTo>
                      <a:pt x="2210" y="833"/>
                      <a:pt x="2195" y="723"/>
                      <a:pt x="2148" y="629"/>
                    </a:cubicBezTo>
                    <a:cubicBezTo>
                      <a:pt x="2000" y="220"/>
                      <a:pt x="1646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29"/>
            <p:cNvSpPr/>
            <p:nvPr/>
          </p:nvSpPr>
          <p:spPr>
            <a:xfrm rot="738324">
              <a:off x="7105070" y="1368053"/>
              <a:ext cx="90171" cy="504478"/>
            </a:xfrm>
            <a:custGeom>
              <a:rect b="b" l="l" r="r" t="t"/>
              <a:pathLst>
                <a:path extrusionOk="0" h="14451" w="2583">
                  <a:moveTo>
                    <a:pt x="46" y="1"/>
                  </a:moveTo>
                  <a:cubicBezTo>
                    <a:pt x="20" y="1"/>
                    <a:pt x="0" y="40"/>
                    <a:pt x="27" y="67"/>
                  </a:cubicBezTo>
                  <a:cubicBezTo>
                    <a:pt x="1093" y="835"/>
                    <a:pt x="1438" y="2527"/>
                    <a:pt x="1705" y="3750"/>
                  </a:cubicBezTo>
                  <a:cubicBezTo>
                    <a:pt x="1987" y="5035"/>
                    <a:pt x="2112" y="6383"/>
                    <a:pt x="2175" y="7700"/>
                  </a:cubicBezTo>
                  <a:cubicBezTo>
                    <a:pt x="2285" y="10161"/>
                    <a:pt x="1861" y="12293"/>
                    <a:pt x="529" y="14377"/>
                  </a:cubicBezTo>
                  <a:cubicBezTo>
                    <a:pt x="505" y="14414"/>
                    <a:pt x="546" y="14450"/>
                    <a:pt x="581" y="14450"/>
                  </a:cubicBezTo>
                  <a:cubicBezTo>
                    <a:pt x="591" y="14450"/>
                    <a:pt x="600" y="14447"/>
                    <a:pt x="607" y="14440"/>
                  </a:cubicBezTo>
                  <a:cubicBezTo>
                    <a:pt x="2488" y="12653"/>
                    <a:pt x="2582" y="9612"/>
                    <a:pt x="2426" y="7214"/>
                  </a:cubicBezTo>
                  <a:cubicBezTo>
                    <a:pt x="2332" y="5725"/>
                    <a:pt x="2112" y="4220"/>
                    <a:pt x="1689" y="2778"/>
                  </a:cubicBezTo>
                  <a:cubicBezTo>
                    <a:pt x="1407" y="1822"/>
                    <a:pt x="1062" y="443"/>
                    <a:pt x="59" y="4"/>
                  </a:cubicBezTo>
                  <a:cubicBezTo>
                    <a:pt x="55" y="2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9"/>
            <p:cNvSpPr/>
            <p:nvPr/>
          </p:nvSpPr>
          <p:spPr>
            <a:xfrm rot="738324">
              <a:off x="6245236" y="1109334"/>
              <a:ext cx="815940" cy="275087"/>
            </a:xfrm>
            <a:custGeom>
              <a:rect b="b" l="l" r="r" t="t"/>
              <a:pathLst>
                <a:path extrusionOk="0" h="7880" w="23373">
                  <a:moveTo>
                    <a:pt x="14977" y="1"/>
                  </a:moveTo>
                  <a:cubicBezTo>
                    <a:pt x="13240" y="1"/>
                    <a:pt x="11516" y="239"/>
                    <a:pt x="9933" y="688"/>
                  </a:cubicBezTo>
                  <a:cubicBezTo>
                    <a:pt x="5936" y="1816"/>
                    <a:pt x="2362" y="4434"/>
                    <a:pt x="11" y="7851"/>
                  </a:cubicBezTo>
                  <a:cubicBezTo>
                    <a:pt x="0" y="7862"/>
                    <a:pt x="19" y="7880"/>
                    <a:pt x="37" y="7880"/>
                  </a:cubicBezTo>
                  <a:cubicBezTo>
                    <a:pt x="45" y="7880"/>
                    <a:pt x="53" y="7876"/>
                    <a:pt x="58" y="7866"/>
                  </a:cubicBezTo>
                  <a:cubicBezTo>
                    <a:pt x="2472" y="4449"/>
                    <a:pt x="5920" y="1926"/>
                    <a:pt x="9964" y="813"/>
                  </a:cubicBezTo>
                  <a:cubicBezTo>
                    <a:pt x="11491" y="388"/>
                    <a:pt x="13067" y="182"/>
                    <a:pt x="14639" y="182"/>
                  </a:cubicBezTo>
                  <a:cubicBezTo>
                    <a:pt x="15214" y="182"/>
                    <a:pt x="15789" y="210"/>
                    <a:pt x="16359" y="264"/>
                  </a:cubicBezTo>
                  <a:cubicBezTo>
                    <a:pt x="18836" y="484"/>
                    <a:pt x="20983" y="1315"/>
                    <a:pt x="23225" y="2318"/>
                  </a:cubicBezTo>
                  <a:cubicBezTo>
                    <a:pt x="23236" y="2321"/>
                    <a:pt x="23247" y="2323"/>
                    <a:pt x="23258" y="2323"/>
                  </a:cubicBezTo>
                  <a:cubicBezTo>
                    <a:pt x="23332" y="2323"/>
                    <a:pt x="23372" y="2234"/>
                    <a:pt x="23303" y="2192"/>
                  </a:cubicBezTo>
                  <a:cubicBezTo>
                    <a:pt x="20899" y="685"/>
                    <a:pt x="17918" y="1"/>
                    <a:pt x="1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9"/>
            <p:cNvSpPr/>
            <p:nvPr/>
          </p:nvSpPr>
          <p:spPr>
            <a:xfrm rot="738324">
              <a:off x="7231995" y="1296386"/>
              <a:ext cx="19480" cy="16757"/>
            </a:xfrm>
            <a:custGeom>
              <a:rect b="b" l="l" r="r" t="t"/>
              <a:pathLst>
                <a:path extrusionOk="0" h="480" w="558">
                  <a:moveTo>
                    <a:pt x="55" y="0"/>
                  </a:moveTo>
                  <a:cubicBezTo>
                    <a:pt x="27" y="0"/>
                    <a:pt x="0" y="26"/>
                    <a:pt x="26" y="52"/>
                  </a:cubicBezTo>
                  <a:cubicBezTo>
                    <a:pt x="120" y="161"/>
                    <a:pt x="167" y="302"/>
                    <a:pt x="245" y="412"/>
                  </a:cubicBezTo>
                  <a:cubicBezTo>
                    <a:pt x="270" y="461"/>
                    <a:pt x="305" y="480"/>
                    <a:pt x="342" y="480"/>
                  </a:cubicBezTo>
                  <a:cubicBezTo>
                    <a:pt x="447" y="480"/>
                    <a:pt x="557" y="321"/>
                    <a:pt x="418" y="240"/>
                  </a:cubicBezTo>
                  <a:cubicBezTo>
                    <a:pt x="308" y="161"/>
                    <a:pt x="167" y="99"/>
                    <a:pt x="73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9"/>
          <p:cNvGrpSpPr/>
          <p:nvPr/>
        </p:nvGrpSpPr>
        <p:grpSpPr>
          <a:xfrm>
            <a:off x="7762472" y="809907"/>
            <a:ext cx="730042" cy="463667"/>
            <a:chOff x="5922692" y="942846"/>
            <a:chExt cx="1414537" cy="1230211"/>
          </a:xfrm>
        </p:grpSpPr>
        <p:sp>
          <p:nvSpPr>
            <p:cNvPr id="1032" name="Google Shape;1032;p29"/>
            <p:cNvSpPr/>
            <p:nvPr/>
          </p:nvSpPr>
          <p:spPr>
            <a:xfrm rot="738324">
              <a:off x="6014086" y="1062725"/>
              <a:ext cx="1231748" cy="990453"/>
            </a:xfrm>
            <a:custGeom>
              <a:rect b="b" l="l" r="r" t="t"/>
              <a:pathLst>
                <a:path extrusionOk="0" h="28372" w="35284">
                  <a:moveTo>
                    <a:pt x="15706" y="518"/>
                  </a:moveTo>
                  <a:cubicBezTo>
                    <a:pt x="14875" y="722"/>
                    <a:pt x="14044" y="1004"/>
                    <a:pt x="13261" y="1302"/>
                  </a:cubicBezTo>
                  <a:cubicBezTo>
                    <a:pt x="13073" y="1380"/>
                    <a:pt x="12900" y="1443"/>
                    <a:pt x="12712" y="1521"/>
                  </a:cubicBezTo>
                  <a:cubicBezTo>
                    <a:pt x="9279" y="2650"/>
                    <a:pt x="6003" y="4531"/>
                    <a:pt x="3887" y="7525"/>
                  </a:cubicBezTo>
                  <a:cubicBezTo>
                    <a:pt x="1630" y="10738"/>
                    <a:pt x="1160" y="14515"/>
                    <a:pt x="2602" y="18058"/>
                  </a:cubicBezTo>
                  <a:cubicBezTo>
                    <a:pt x="1834" y="17007"/>
                    <a:pt x="1223" y="15816"/>
                    <a:pt x="1003" y="14500"/>
                  </a:cubicBezTo>
                  <a:cubicBezTo>
                    <a:pt x="643" y="12337"/>
                    <a:pt x="1411" y="10126"/>
                    <a:pt x="2618" y="8340"/>
                  </a:cubicBezTo>
                  <a:cubicBezTo>
                    <a:pt x="3840" y="6584"/>
                    <a:pt x="5502" y="5173"/>
                    <a:pt x="7210" y="3904"/>
                  </a:cubicBezTo>
                  <a:cubicBezTo>
                    <a:pt x="8903" y="2665"/>
                    <a:pt x="10721" y="1506"/>
                    <a:pt x="12775" y="941"/>
                  </a:cubicBezTo>
                  <a:cubicBezTo>
                    <a:pt x="13731" y="691"/>
                    <a:pt x="14718" y="565"/>
                    <a:pt x="15706" y="518"/>
                  </a:cubicBezTo>
                  <a:close/>
                  <a:moveTo>
                    <a:pt x="7367" y="4625"/>
                  </a:moveTo>
                  <a:lnTo>
                    <a:pt x="7367" y="4625"/>
                  </a:lnTo>
                  <a:cubicBezTo>
                    <a:pt x="5753" y="5941"/>
                    <a:pt x="4405" y="7540"/>
                    <a:pt x="3527" y="9484"/>
                  </a:cubicBezTo>
                  <a:cubicBezTo>
                    <a:pt x="1693" y="13512"/>
                    <a:pt x="2555" y="17399"/>
                    <a:pt x="4797" y="20534"/>
                  </a:cubicBezTo>
                  <a:cubicBezTo>
                    <a:pt x="4530" y="20268"/>
                    <a:pt x="4248" y="19986"/>
                    <a:pt x="3997" y="19719"/>
                  </a:cubicBezTo>
                  <a:cubicBezTo>
                    <a:pt x="3825" y="19531"/>
                    <a:pt x="3652" y="19359"/>
                    <a:pt x="3496" y="19171"/>
                  </a:cubicBezTo>
                  <a:cubicBezTo>
                    <a:pt x="2571" y="17384"/>
                    <a:pt x="2038" y="15456"/>
                    <a:pt x="2132" y="13575"/>
                  </a:cubicBezTo>
                  <a:cubicBezTo>
                    <a:pt x="2336" y="9907"/>
                    <a:pt x="4483" y="6756"/>
                    <a:pt x="7367" y="4625"/>
                  </a:cubicBezTo>
                  <a:close/>
                  <a:moveTo>
                    <a:pt x="32477" y="22133"/>
                  </a:moveTo>
                  <a:cubicBezTo>
                    <a:pt x="32477" y="22635"/>
                    <a:pt x="32477" y="23136"/>
                    <a:pt x="32462" y="23638"/>
                  </a:cubicBezTo>
                  <a:cubicBezTo>
                    <a:pt x="32430" y="23246"/>
                    <a:pt x="32383" y="22870"/>
                    <a:pt x="32336" y="22494"/>
                  </a:cubicBezTo>
                  <a:cubicBezTo>
                    <a:pt x="32336" y="22415"/>
                    <a:pt x="32336" y="22352"/>
                    <a:pt x="32336" y="22290"/>
                  </a:cubicBezTo>
                  <a:cubicBezTo>
                    <a:pt x="32383" y="22243"/>
                    <a:pt x="32430" y="22180"/>
                    <a:pt x="32477" y="22133"/>
                  </a:cubicBezTo>
                  <a:close/>
                  <a:moveTo>
                    <a:pt x="34609" y="11819"/>
                  </a:moveTo>
                  <a:cubicBezTo>
                    <a:pt x="34923" y="14594"/>
                    <a:pt x="34640" y="17650"/>
                    <a:pt x="33355" y="20064"/>
                  </a:cubicBezTo>
                  <a:cubicBezTo>
                    <a:pt x="33073" y="20377"/>
                    <a:pt x="32885" y="20785"/>
                    <a:pt x="32665" y="21130"/>
                  </a:cubicBezTo>
                  <a:cubicBezTo>
                    <a:pt x="32587" y="21240"/>
                    <a:pt x="32509" y="21349"/>
                    <a:pt x="32430" y="21459"/>
                  </a:cubicBezTo>
                  <a:cubicBezTo>
                    <a:pt x="32352" y="21553"/>
                    <a:pt x="32274" y="21647"/>
                    <a:pt x="32195" y="21741"/>
                  </a:cubicBezTo>
                  <a:cubicBezTo>
                    <a:pt x="32195" y="21741"/>
                    <a:pt x="32195" y="21725"/>
                    <a:pt x="32195" y="21725"/>
                  </a:cubicBezTo>
                  <a:cubicBezTo>
                    <a:pt x="32187" y="21671"/>
                    <a:pt x="32144" y="21643"/>
                    <a:pt x="32103" y="21643"/>
                  </a:cubicBezTo>
                  <a:cubicBezTo>
                    <a:pt x="32062" y="21643"/>
                    <a:pt x="32023" y="21671"/>
                    <a:pt x="32023" y="21725"/>
                  </a:cubicBezTo>
                  <a:cubicBezTo>
                    <a:pt x="32023" y="21788"/>
                    <a:pt x="32023" y="21867"/>
                    <a:pt x="32023" y="21929"/>
                  </a:cubicBezTo>
                  <a:cubicBezTo>
                    <a:pt x="32007" y="21945"/>
                    <a:pt x="31991" y="21961"/>
                    <a:pt x="31976" y="21976"/>
                  </a:cubicBezTo>
                  <a:cubicBezTo>
                    <a:pt x="31945" y="21922"/>
                    <a:pt x="31889" y="21895"/>
                    <a:pt x="31833" y="21895"/>
                  </a:cubicBezTo>
                  <a:cubicBezTo>
                    <a:pt x="31745" y="21895"/>
                    <a:pt x="31659" y="21961"/>
                    <a:pt x="31678" y="22086"/>
                  </a:cubicBezTo>
                  <a:cubicBezTo>
                    <a:pt x="31694" y="22149"/>
                    <a:pt x="31694" y="22211"/>
                    <a:pt x="31709" y="22274"/>
                  </a:cubicBezTo>
                  <a:cubicBezTo>
                    <a:pt x="30847" y="23136"/>
                    <a:pt x="29891" y="23904"/>
                    <a:pt x="28857" y="24547"/>
                  </a:cubicBezTo>
                  <a:cubicBezTo>
                    <a:pt x="28841" y="24547"/>
                    <a:pt x="28825" y="24531"/>
                    <a:pt x="28810" y="24515"/>
                  </a:cubicBezTo>
                  <a:cubicBezTo>
                    <a:pt x="28789" y="24501"/>
                    <a:pt x="28767" y="24494"/>
                    <a:pt x="28746" y="24494"/>
                  </a:cubicBezTo>
                  <a:cubicBezTo>
                    <a:pt x="28654" y="24494"/>
                    <a:pt x="28571" y="24614"/>
                    <a:pt x="28622" y="24704"/>
                  </a:cubicBezTo>
                  <a:cubicBezTo>
                    <a:pt x="28104" y="25017"/>
                    <a:pt x="27571" y="25315"/>
                    <a:pt x="27038" y="25566"/>
                  </a:cubicBezTo>
                  <a:cubicBezTo>
                    <a:pt x="28794" y="24421"/>
                    <a:pt x="30596" y="23120"/>
                    <a:pt x="31991" y="21553"/>
                  </a:cubicBezTo>
                  <a:cubicBezTo>
                    <a:pt x="34390" y="18888"/>
                    <a:pt x="34844" y="15299"/>
                    <a:pt x="34609" y="11819"/>
                  </a:cubicBezTo>
                  <a:close/>
                  <a:moveTo>
                    <a:pt x="29013" y="25221"/>
                  </a:moveTo>
                  <a:cubicBezTo>
                    <a:pt x="29123" y="25362"/>
                    <a:pt x="29264" y="25550"/>
                    <a:pt x="29311" y="25597"/>
                  </a:cubicBezTo>
                  <a:cubicBezTo>
                    <a:pt x="29405" y="25675"/>
                    <a:pt x="29499" y="25754"/>
                    <a:pt x="29578" y="25832"/>
                  </a:cubicBezTo>
                  <a:cubicBezTo>
                    <a:pt x="29264" y="25660"/>
                    <a:pt x="28935" y="25519"/>
                    <a:pt x="28606" y="25440"/>
                  </a:cubicBezTo>
                  <a:cubicBezTo>
                    <a:pt x="28716" y="25393"/>
                    <a:pt x="28825" y="25331"/>
                    <a:pt x="28919" y="25268"/>
                  </a:cubicBezTo>
                  <a:cubicBezTo>
                    <a:pt x="28951" y="25252"/>
                    <a:pt x="28982" y="25237"/>
                    <a:pt x="29013" y="25221"/>
                  </a:cubicBezTo>
                  <a:close/>
                  <a:moveTo>
                    <a:pt x="31772" y="22870"/>
                  </a:moveTo>
                  <a:cubicBezTo>
                    <a:pt x="31913" y="24139"/>
                    <a:pt x="31976" y="25440"/>
                    <a:pt x="31960" y="26726"/>
                  </a:cubicBezTo>
                  <a:cubicBezTo>
                    <a:pt x="31098" y="26161"/>
                    <a:pt x="30283" y="25550"/>
                    <a:pt x="29452" y="24970"/>
                  </a:cubicBezTo>
                  <a:cubicBezTo>
                    <a:pt x="29922" y="24672"/>
                    <a:pt x="30393" y="24374"/>
                    <a:pt x="30847" y="24061"/>
                  </a:cubicBezTo>
                  <a:cubicBezTo>
                    <a:pt x="30988" y="23967"/>
                    <a:pt x="30910" y="23763"/>
                    <a:pt x="30785" y="23732"/>
                  </a:cubicBezTo>
                  <a:cubicBezTo>
                    <a:pt x="31129" y="23465"/>
                    <a:pt x="31459" y="23168"/>
                    <a:pt x="31772" y="22870"/>
                  </a:cubicBezTo>
                  <a:close/>
                  <a:moveTo>
                    <a:pt x="32227" y="25095"/>
                  </a:moveTo>
                  <a:lnTo>
                    <a:pt x="32227" y="25095"/>
                  </a:lnTo>
                  <a:cubicBezTo>
                    <a:pt x="32289" y="25409"/>
                    <a:pt x="32336" y="25738"/>
                    <a:pt x="32399" y="26036"/>
                  </a:cubicBezTo>
                  <a:cubicBezTo>
                    <a:pt x="32383" y="26459"/>
                    <a:pt x="32383" y="26867"/>
                    <a:pt x="32368" y="27290"/>
                  </a:cubicBezTo>
                  <a:cubicBezTo>
                    <a:pt x="32321" y="27258"/>
                    <a:pt x="32289" y="27243"/>
                    <a:pt x="32242" y="27211"/>
                  </a:cubicBezTo>
                  <a:cubicBezTo>
                    <a:pt x="32289" y="27180"/>
                    <a:pt x="32321" y="27133"/>
                    <a:pt x="32321" y="27070"/>
                  </a:cubicBezTo>
                  <a:cubicBezTo>
                    <a:pt x="32305" y="26412"/>
                    <a:pt x="32274" y="25754"/>
                    <a:pt x="32227" y="25095"/>
                  </a:cubicBezTo>
                  <a:close/>
                  <a:moveTo>
                    <a:pt x="4797" y="21271"/>
                  </a:moveTo>
                  <a:lnTo>
                    <a:pt x="4797" y="21271"/>
                  </a:lnTo>
                  <a:cubicBezTo>
                    <a:pt x="5894" y="22305"/>
                    <a:pt x="7085" y="23230"/>
                    <a:pt x="8135" y="24061"/>
                  </a:cubicBezTo>
                  <a:cubicBezTo>
                    <a:pt x="9875" y="25393"/>
                    <a:pt x="11803" y="26585"/>
                    <a:pt x="13872" y="27368"/>
                  </a:cubicBezTo>
                  <a:cubicBezTo>
                    <a:pt x="11693" y="26851"/>
                    <a:pt x="9593" y="25879"/>
                    <a:pt x="7696" y="24359"/>
                  </a:cubicBezTo>
                  <a:cubicBezTo>
                    <a:pt x="6662" y="23528"/>
                    <a:pt x="5659" y="22462"/>
                    <a:pt x="4797" y="21271"/>
                  </a:cubicBezTo>
                  <a:close/>
                  <a:moveTo>
                    <a:pt x="19154" y="549"/>
                  </a:moveTo>
                  <a:cubicBezTo>
                    <a:pt x="19217" y="549"/>
                    <a:pt x="19280" y="549"/>
                    <a:pt x="19342" y="565"/>
                  </a:cubicBezTo>
                  <a:cubicBezTo>
                    <a:pt x="21552" y="659"/>
                    <a:pt x="23778" y="879"/>
                    <a:pt x="25910" y="1506"/>
                  </a:cubicBezTo>
                  <a:cubicBezTo>
                    <a:pt x="28904" y="2383"/>
                    <a:pt x="31474" y="4092"/>
                    <a:pt x="33010" y="6631"/>
                  </a:cubicBezTo>
                  <a:cubicBezTo>
                    <a:pt x="34311" y="9249"/>
                    <a:pt x="34421" y="12478"/>
                    <a:pt x="34139" y="15362"/>
                  </a:cubicBezTo>
                  <a:cubicBezTo>
                    <a:pt x="33904" y="17619"/>
                    <a:pt x="33120" y="19719"/>
                    <a:pt x="31568" y="21396"/>
                  </a:cubicBezTo>
                  <a:cubicBezTo>
                    <a:pt x="30173" y="22932"/>
                    <a:pt x="28418" y="24202"/>
                    <a:pt x="26678" y="25331"/>
                  </a:cubicBezTo>
                  <a:cubicBezTo>
                    <a:pt x="25988" y="25785"/>
                    <a:pt x="25283" y="26193"/>
                    <a:pt x="24546" y="26553"/>
                  </a:cubicBezTo>
                  <a:cubicBezTo>
                    <a:pt x="23543" y="26867"/>
                    <a:pt x="22509" y="27102"/>
                    <a:pt x="21474" y="27227"/>
                  </a:cubicBezTo>
                  <a:cubicBezTo>
                    <a:pt x="20731" y="27324"/>
                    <a:pt x="19983" y="27372"/>
                    <a:pt x="19236" y="27372"/>
                  </a:cubicBezTo>
                  <a:cubicBezTo>
                    <a:pt x="15875" y="27372"/>
                    <a:pt x="12534" y="26405"/>
                    <a:pt x="9687" y="24610"/>
                  </a:cubicBezTo>
                  <a:cubicBezTo>
                    <a:pt x="6317" y="22478"/>
                    <a:pt x="3355" y="18998"/>
                    <a:pt x="2931" y="14907"/>
                  </a:cubicBezTo>
                  <a:cubicBezTo>
                    <a:pt x="2492" y="10597"/>
                    <a:pt x="5063" y="6631"/>
                    <a:pt x="8449" y="4186"/>
                  </a:cubicBezTo>
                  <a:cubicBezTo>
                    <a:pt x="9342" y="3543"/>
                    <a:pt x="10314" y="2948"/>
                    <a:pt x="11348" y="2415"/>
                  </a:cubicBezTo>
                  <a:cubicBezTo>
                    <a:pt x="13747" y="1396"/>
                    <a:pt x="16443" y="738"/>
                    <a:pt x="19154" y="549"/>
                  </a:cubicBezTo>
                  <a:close/>
                  <a:moveTo>
                    <a:pt x="15032" y="27321"/>
                  </a:moveTo>
                  <a:cubicBezTo>
                    <a:pt x="15251" y="27384"/>
                    <a:pt x="15455" y="27431"/>
                    <a:pt x="15675" y="27462"/>
                  </a:cubicBezTo>
                  <a:cubicBezTo>
                    <a:pt x="16678" y="27666"/>
                    <a:pt x="17697" y="27776"/>
                    <a:pt x="18700" y="27807"/>
                  </a:cubicBezTo>
                  <a:cubicBezTo>
                    <a:pt x="18415" y="27825"/>
                    <a:pt x="18136" y="27833"/>
                    <a:pt x="17856" y="27833"/>
                  </a:cubicBezTo>
                  <a:cubicBezTo>
                    <a:pt x="17657" y="27833"/>
                    <a:pt x="17459" y="27829"/>
                    <a:pt x="17258" y="27823"/>
                  </a:cubicBezTo>
                  <a:cubicBezTo>
                    <a:pt x="16505" y="27713"/>
                    <a:pt x="15753" y="27541"/>
                    <a:pt x="15032" y="27321"/>
                  </a:cubicBezTo>
                  <a:close/>
                  <a:moveTo>
                    <a:pt x="19507" y="0"/>
                  </a:moveTo>
                  <a:cubicBezTo>
                    <a:pt x="19102" y="0"/>
                    <a:pt x="18697" y="18"/>
                    <a:pt x="18292" y="48"/>
                  </a:cubicBezTo>
                  <a:cubicBezTo>
                    <a:pt x="17831" y="33"/>
                    <a:pt x="17368" y="23"/>
                    <a:pt x="16904" y="23"/>
                  </a:cubicBezTo>
                  <a:cubicBezTo>
                    <a:pt x="15411" y="23"/>
                    <a:pt x="13912" y="131"/>
                    <a:pt x="12477" y="549"/>
                  </a:cubicBezTo>
                  <a:cubicBezTo>
                    <a:pt x="10298" y="1176"/>
                    <a:pt x="8355" y="2462"/>
                    <a:pt x="6568" y="3825"/>
                  </a:cubicBezTo>
                  <a:cubicBezTo>
                    <a:pt x="3323" y="6271"/>
                    <a:pt x="0" y="9813"/>
                    <a:pt x="502" y="14233"/>
                  </a:cubicBezTo>
                  <a:cubicBezTo>
                    <a:pt x="768" y="16459"/>
                    <a:pt x="2038" y="18418"/>
                    <a:pt x="3652" y="20142"/>
                  </a:cubicBezTo>
                  <a:cubicBezTo>
                    <a:pt x="5565" y="23418"/>
                    <a:pt x="8308" y="25911"/>
                    <a:pt x="11975" y="27258"/>
                  </a:cubicBezTo>
                  <a:cubicBezTo>
                    <a:pt x="13888" y="27964"/>
                    <a:pt x="15894" y="28309"/>
                    <a:pt x="17916" y="28324"/>
                  </a:cubicBezTo>
                  <a:cubicBezTo>
                    <a:pt x="18265" y="28355"/>
                    <a:pt x="18617" y="28371"/>
                    <a:pt x="18971" y="28371"/>
                  </a:cubicBezTo>
                  <a:cubicBezTo>
                    <a:pt x="19521" y="28371"/>
                    <a:pt x="20074" y="28332"/>
                    <a:pt x="20628" y="28246"/>
                  </a:cubicBezTo>
                  <a:cubicBezTo>
                    <a:pt x="21223" y="28168"/>
                    <a:pt x="21788" y="28027"/>
                    <a:pt x="22352" y="27854"/>
                  </a:cubicBezTo>
                  <a:cubicBezTo>
                    <a:pt x="23183" y="27682"/>
                    <a:pt x="23982" y="27462"/>
                    <a:pt x="24781" y="27180"/>
                  </a:cubicBezTo>
                  <a:cubicBezTo>
                    <a:pt x="26020" y="26757"/>
                    <a:pt x="27195" y="26224"/>
                    <a:pt x="28324" y="25597"/>
                  </a:cubicBezTo>
                  <a:cubicBezTo>
                    <a:pt x="28857" y="26005"/>
                    <a:pt x="29531" y="26224"/>
                    <a:pt x="30095" y="26569"/>
                  </a:cubicBezTo>
                  <a:cubicBezTo>
                    <a:pt x="30926" y="27055"/>
                    <a:pt x="31694" y="27619"/>
                    <a:pt x="32415" y="28246"/>
                  </a:cubicBezTo>
                  <a:cubicBezTo>
                    <a:pt x="32456" y="28288"/>
                    <a:pt x="32509" y="28307"/>
                    <a:pt x="32560" y="28307"/>
                  </a:cubicBezTo>
                  <a:cubicBezTo>
                    <a:pt x="32662" y="28307"/>
                    <a:pt x="32760" y="28230"/>
                    <a:pt x="32760" y="28105"/>
                  </a:cubicBezTo>
                  <a:cubicBezTo>
                    <a:pt x="32760" y="27980"/>
                    <a:pt x="32760" y="27854"/>
                    <a:pt x="32760" y="27729"/>
                  </a:cubicBezTo>
                  <a:cubicBezTo>
                    <a:pt x="32791" y="27697"/>
                    <a:pt x="32822" y="27666"/>
                    <a:pt x="32822" y="27603"/>
                  </a:cubicBezTo>
                  <a:cubicBezTo>
                    <a:pt x="32807" y="27447"/>
                    <a:pt x="32791" y="27290"/>
                    <a:pt x="32775" y="27117"/>
                  </a:cubicBezTo>
                  <a:cubicBezTo>
                    <a:pt x="32807" y="25299"/>
                    <a:pt x="32807" y="23465"/>
                    <a:pt x="32885" y="21647"/>
                  </a:cubicBezTo>
                  <a:cubicBezTo>
                    <a:pt x="32948" y="21584"/>
                    <a:pt x="33010" y="21506"/>
                    <a:pt x="33073" y="21428"/>
                  </a:cubicBezTo>
                  <a:cubicBezTo>
                    <a:pt x="34311" y="19798"/>
                    <a:pt x="34829" y="17854"/>
                    <a:pt x="35001" y="15832"/>
                  </a:cubicBezTo>
                  <a:cubicBezTo>
                    <a:pt x="35283" y="12587"/>
                    <a:pt x="35017" y="9076"/>
                    <a:pt x="33355" y="6271"/>
                  </a:cubicBezTo>
                  <a:cubicBezTo>
                    <a:pt x="31333" y="2336"/>
                    <a:pt x="26882" y="628"/>
                    <a:pt x="22273" y="314"/>
                  </a:cubicBezTo>
                  <a:cubicBezTo>
                    <a:pt x="21584" y="173"/>
                    <a:pt x="20878" y="64"/>
                    <a:pt x="20173" y="17"/>
                  </a:cubicBezTo>
                  <a:cubicBezTo>
                    <a:pt x="19951" y="5"/>
                    <a:pt x="19729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3" name="Google Shape;1033;p29"/>
            <p:cNvGrpSpPr/>
            <p:nvPr/>
          </p:nvGrpSpPr>
          <p:grpSpPr>
            <a:xfrm rot="1499210">
              <a:off x="6487199" y="1258491"/>
              <a:ext cx="294083" cy="625381"/>
              <a:chOff x="6614344" y="1167155"/>
              <a:chExt cx="177387" cy="377220"/>
            </a:xfrm>
          </p:grpSpPr>
          <p:sp>
            <p:nvSpPr>
              <p:cNvPr id="1034" name="Google Shape;1034;p29"/>
              <p:cNvSpPr/>
              <p:nvPr/>
            </p:nvSpPr>
            <p:spPr>
              <a:xfrm>
                <a:off x="6614344" y="1167155"/>
                <a:ext cx="177387" cy="286139"/>
              </a:xfrm>
              <a:custGeom>
                <a:rect b="b" l="l" r="r" t="t"/>
                <a:pathLst>
                  <a:path extrusionOk="0" h="13958" w="8653">
                    <a:moveTo>
                      <a:pt x="4027" y="424"/>
                    </a:moveTo>
                    <a:cubicBezTo>
                      <a:pt x="4722" y="424"/>
                      <a:pt x="5433" y="584"/>
                      <a:pt x="6082" y="896"/>
                    </a:cubicBezTo>
                    <a:cubicBezTo>
                      <a:pt x="7210" y="1429"/>
                      <a:pt x="7649" y="2244"/>
                      <a:pt x="7634" y="3138"/>
                    </a:cubicBezTo>
                    <a:cubicBezTo>
                      <a:pt x="7383" y="1962"/>
                      <a:pt x="6583" y="1288"/>
                      <a:pt x="5596" y="975"/>
                    </a:cubicBezTo>
                    <a:cubicBezTo>
                      <a:pt x="5109" y="805"/>
                      <a:pt x="4566" y="749"/>
                      <a:pt x="4036" y="749"/>
                    </a:cubicBezTo>
                    <a:cubicBezTo>
                      <a:pt x="3831" y="749"/>
                      <a:pt x="3629" y="758"/>
                      <a:pt x="3433" y="771"/>
                    </a:cubicBezTo>
                    <a:cubicBezTo>
                      <a:pt x="2618" y="833"/>
                      <a:pt x="1850" y="1053"/>
                      <a:pt x="1254" y="1554"/>
                    </a:cubicBezTo>
                    <a:cubicBezTo>
                      <a:pt x="1962" y="790"/>
                      <a:pt x="2976" y="424"/>
                      <a:pt x="4027" y="424"/>
                    </a:cubicBezTo>
                    <a:close/>
                    <a:moveTo>
                      <a:pt x="2445" y="1711"/>
                    </a:moveTo>
                    <a:lnTo>
                      <a:pt x="2445" y="1711"/>
                    </a:lnTo>
                    <a:cubicBezTo>
                      <a:pt x="2116" y="1931"/>
                      <a:pt x="1834" y="2228"/>
                      <a:pt x="1615" y="2573"/>
                    </a:cubicBezTo>
                    <a:cubicBezTo>
                      <a:pt x="1411" y="2918"/>
                      <a:pt x="1270" y="3279"/>
                      <a:pt x="1191" y="3655"/>
                    </a:cubicBezTo>
                    <a:cubicBezTo>
                      <a:pt x="1082" y="4078"/>
                      <a:pt x="1207" y="4642"/>
                      <a:pt x="1066" y="5034"/>
                    </a:cubicBezTo>
                    <a:cubicBezTo>
                      <a:pt x="1066" y="5144"/>
                      <a:pt x="1082" y="5254"/>
                      <a:pt x="1082" y="5379"/>
                    </a:cubicBezTo>
                    <a:cubicBezTo>
                      <a:pt x="1082" y="5363"/>
                      <a:pt x="1066" y="5363"/>
                      <a:pt x="1066" y="5363"/>
                    </a:cubicBezTo>
                    <a:cubicBezTo>
                      <a:pt x="721" y="3780"/>
                      <a:pt x="1003" y="2260"/>
                      <a:pt x="2445" y="1711"/>
                    </a:cubicBezTo>
                    <a:close/>
                    <a:moveTo>
                      <a:pt x="3746" y="12135"/>
                    </a:moveTo>
                    <a:cubicBezTo>
                      <a:pt x="3793" y="12574"/>
                      <a:pt x="3872" y="13028"/>
                      <a:pt x="3950" y="13467"/>
                    </a:cubicBezTo>
                    <a:cubicBezTo>
                      <a:pt x="3856" y="13436"/>
                      <a:pt x="3778" y="13373"/>
                      <a:pt x="3715" y="13295"/>
                    </a:cubicBezTo>
                    <a:cubicBezTo>
                      <a:pt x="3809" y="13248"/>
                      <a:pt x="3887" y="13153"/>
                      <a:pt x="3856" y="13012"/>
                    </a:cubicBezTo>
                    <a:cubicBezTo>
                      <a:pt x="3809" y="12809"/>
                      <a:pt x="3778" y="12605"/>
                      <a:pt x="3746" y="12385"/>
                    </a:cubicBezTo>
                    <a:cubicBezTo>
                      <a:pt x="3746" y="12307"/>
                      <a:pt x="3746" y="12213"/>
                      <a:pt x="3746" y="12135"/>
                    </a:cubicBezTo>
                    <a:close/>
                    <a:moveTo>
                      <a:pt x="4016" y="0"/>
                    </a:moveTo>
                    <a:cubicBezTo>
                      <a:pt x="3967" y="0"/>
                      <a:pt x="3919" y="1"/>
                      <a:pt x="3872" y="3"/>
                    </a:cubicBezTo>
                    <a:cubicBezTo>
                      <a:pt x="2367" y="50"/>
                      <a:pt x="1050" y="912"/>
                      <a:pt x="596" y="2338"/>
                    </a:cubicBezTo>
                    <a:cubicBezTo>
                      <a:pt x="533" y="2432"/>
                      <a:pt x="502" y="2526"/>
                      <a:pt x="455" y="2636"/>
                    </a:cubicBezTo>
                    <a:cubicBezTo>
                      <a:pt x="439" y="2652"/>
                      <a:pt x="423" y="2667"/>
                      <a:pt x="408" y="2683"/>
                    </a:cubicBezTo>
                    <a:cubicBezTo>
                      <a:pt x="408" y="2683"/>
                      <a:pt x="408" y="2699"/>
                      <a:pt x="408" y="2714"/>
                    </a:cubicBezTo>
                    <a:cubicBezTo>
                      <a:pt x="47" y="3576"/>
                      <a:pt x="0" y="4642"/>
                      <a:pt x="470" y="5442"/>
                    </a:cubicBezTo>
                    <a:cubicBezTo>
                      <a:pt x="517" y="5536"/>
                      <a:pt x="596" y="5630"/>
                      <a:pt x="690" y="5724"/>
                    </a:cubicBezTo>
                    <a:cubicBezTo>
                      <a:pt x="690" y="5740"/>
                      <a:pt x="706" y="5740"/>
                      <a:pt x="706" y="5755"/>
                    </a:cubicBezTo>
                    <a:cubicBezTo>
                      <a:pt x="706" y="5771"/>
                      <a:pt x="706" y="5771"/>
                      <a:pt x="706" y="5771"/>
                    </a:cubicBezTo>
                    <a:cubicBezTo>
                      <a:pt x="721" y="5802"/>
                      <a:pt x="721" y="5818"/>
                      <a:pt x="737" y="5834"/>
                    </a:cubicBezTo>
                    <a:cubicBezTo>
                      <a:pt x="766" y="5911"/>
                      <a:pt x="831" y="5941"/>
                      <a:pt x="899" y="5941"/>
                    </a:cubicBezTo>
                    <a:cubicBezTo>
                      <a:pt x="941" y="5941"/>
                      <a:pt x="983" y="5930"/>
                      <a:pt x="1019" y="5912"/>
                    </a:cubicBezTo>
                    <a:cubicBezTo>
                      <a:pt x="1033" y="5914"/>
                      <a:pt x="1047" y="5914"/>
                      <a:pt x="1060" y="5914"/>
                    </a:cubicBezTo>
                    <a:cubicBezTo>
                      <a:pt x="1185" y="5914"/>
                      <a:pt x="1296" y="5849"/>
                      <a:pt x="1395" y="5708"/>
                    </a:cubicBezTo>
                    <a:cubicBezTo>
                      <a:pt x="1505" y="5551"/>
                      <a:pt x="1442" y="5363"/>
                      <a:pt x="1442" y="5207"/>
                    </a:cubicBezTo>
                    <a:cubicBezTo>
                      <a:pt x="1458" y="4705"/>
                      <a:pt x="1427" y="4250"/>
                      <a:pt x="1536" y="3749"/>
                    </a:cubicBezTo>
                    <a:cubicBezTo>
                      <a:pt x="1771" y="2746"/>
                      <a:pt x="2351" y="2040"/>
                      <a:pt x="3260" y="1586"/>
                    </a:cubicBezTo>
                    <a:cubicBezTo>
                      <a:pt x="3292" y="1570"/>
                      <a:pt x="3308" y="1554"/>
                      <a:pt x="3308" y="1523"/>
                    </a:cubicBezTo>
                    <a:cubicBezTo>
                      <a:pt x="3386" y="1523"/>
                      <a:pt x="3449" y="1507"/>
                      <a:pt x="3511" y="1507"/>
                    </a:cubicBezTo>
                    <a:cubicBezTo>
                      <a:pt x="3603" y="1504"/>
                      <a:pt x="3696" y="1502"/>
                      <a:pt x="3790" y="1502"/>
                    </a:cubicBezTo>
                    <a:cubicBezTo>
                      <a:pt x="4510" y="1502"/>
                      <a:pt x="5268" y="1617"/>
                      <a:pt x="5878" y="1978"/>
                    </a:cubicBezTo>
                    <a:cubicBezTo>
                      <a:pt x="6176" y="2150"/>
                      <a:pt x="6380" y="2370"/>
                      <a:pt x="6536" y="2605"/>
                    </a:cubicBezTo>
                    <a:cubicBezTo>
                      <a:pt x="6709" y="3169"/>
                      <a:pt x="6677" y="3827"/>
                      <a:pt x="6458" y="4439"/>
                    </a:cubicBezTo>
                    <a:cubicBezTo>
                      <a:pt x="6082" y="5473"/>
                      <a:pt x="5267" y="6304"/>
                      <a:pt x="4640" y="7182"/>
                    </a:cubicBezTo>
                    <a:cubicBezTo>
                      <a:pt x="4389" y="7526"/>
                      <a:pt x="4170" y="7918"/>
                      <a:pt x="3966" y="8310"/>
                    </a:cubicBezTo>
                    <a:cubicBezTo>
                      <a:pt x="3527" y="9157"/>
                      <a:pt x="3229" y="10081"/>
                      <a:pt x="3119" y="11037"/>
                    </a:cubicBezTo>
                    <a:cubicBezTo>
                      <a:pt x="3010" y="11805"/>
                      <a:pt x="2775" y="13780"/>
                      <a:pt x="3903" y="13953"/>
                    </a:cubicBezTo>
                    <a:cubicBezTo>
                      <a:pt x="3920" y="13956"/>
                      <a:pt x="3937" y="13957"/>
                      <a:pt x="3952" y="13957"/>
                    </a:cubicBezTo>
                    <a:cubicBezTo>
                      <a:pt x="4020" y="13957"/>
                      <a:pt x="4068" y="13931"/>
                      <a:pt x="4107" y="13906"/>
                    </a:cubicBezTo>
                    <a:cubicBezTo>
                      <a:pt x="4143" y="13926"/>
                      <a:pt x="4185" y="13935"/>
                      <a:pt x="4227" y="13935"/>
                    </a:cubicBezTo>
                    <a:cubicBezTo>
                      <a:pt x="4384" y="13935"/>
                      <a:pt x="4551" y="13806"/>
                      <a:pt x="4514" y="13608"/>
                    </a:cubicBezTo>
                    <a:cubicBezTo>
                      <a:pt x="4248" y="12260"/>
                      <a:pt x="3966" y="10834"/>
                      <a:pt x="4373" y="9501"/>
                    </a:cubicBezTo>
                    <a:cubicBezTo>
                      <a:pt x="4734" y="8326"/>
                      <a:pt x="5674" y="7464"/>
                      <a:pt x="6474" y="6586"/>
                    </a:cubicBezTo>
                    <a:cubicBezTo>
                      <a:pt x="7524" y="5426"/>
                      <a:pt x="8652" y="3765"/>
                      <a:pt x="7994" y="2134"/>
                    </a:cubicBezTo>
                    <a:cubicBezTo>
                      <a:pt x="7417" y="693"/>
                      <a:pt x="5489" y="0"/>
                      <a:pt x="4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6717200" y="1487875"/>
                <a:ext cx="58800" cy="56500"/>
              </a:xfrm>
              <a:custGeom>
                <a:rect b="b" l="l" r="r" t="t"/>
                <a:pathLst>
                  <a:path extrusionOk="0" h="2260" w="2352">
                    <a:moveTo>
                      <a:pt x="1259" y="0"/>
                    </a:moveTo>
                    <a:cubicBezTo>
                      <a:pt x="1113" y="0"/>
                      <a:pt x="962" y="32"/>
                      <a:pt x="815" y="97"/>
                    </a:cubicBezTo>
                    <a:cubicBezTo>
                      <a:pt x="282" y="316"/>
                      <a:pt x="0" y="959"/>
                      <a:pt x="220" y="1492"/>
                    </a:cubicBezTo>
                    <a:cubicBezTo>
                      <a:pt x="220" y="1507"/>
                      <a:pt x="235" y="1523"/>
                      <a:pt x="235" y="1539"/>
                    </a:cubicBezTo>
                    <a:cubicBezTo>
                      <a:pt x="251" y="1554"/>
                      <a:pt x="251" y="1570"/>
                      <a:pt x="251" y="1601"/>
                    </a:cubicBezTo>
                    <a:cubicBezTo>
                      <a:pt x="282" y="1695"/>
                      <a:pt x="329" y="1789"/>
                      <a:pt x="392" y="1868"/>
                    </a:cubicBezTo>
                    <a:cubicBezTo>
                      <a:pt x="536" y="2129"/>
                      <a:pt x="810" y="2260"/>
                      <a:pt x="1097" y="2260"/>
                    </a:cubicBezTo>
                    <a:cubicBezTo>
                      <a:pt x="1154" y="2260"/>
                      <a:pt x="1212" y="2254"/>
                      <a:pt x="1270" y="2244"/>
                    </a:cubicBezTo>
                    <a:cubicBezTo>
                      <a:pt x="1379" y="2228"/>
                      <a:pt x="1489" y="2213"/>
                      <a:pt x="1583" y="2166"/>
                    </a:cubicBezTo>
                    <a:cubicBezTo>
                      <a:pt x="1740" y="2087"/>
                      <a:pt x="1865" y="1993"/>
                      <a:pt x="1959" y="1868"/>
                    </a:cubicBezTo>
                    <a:cubicBezTo>
                      <a:pt x="2022" y="1821"/>
                      <a:pt x="2085" y="1774"/>
                      <a:pt x="2132" y="1711"/>
                    </a:cubicBezTo>
                    <a:cubicBezTo>
                      <a:pt x="2289" y="1492"/>
                      <a:pt x="2351" y="1194"/>
                      <a:pt x="2226" y="943"/>
                    </a:cubicBezTo>
                    <a:cubicBezTo>
                      <a:pt x="2210" y="833"/>
                      <a:pt x="2195" y="723"/>
                      <a:pt x="2148" y="629"/>
                    </a:cubicBezTo>
                    <a:cubicBezTo>
                      <a:pt x="2000" y="220"/>
                      <a:pt x="1646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6" name="Google Shape;1036;p29"/>
            <p:cNvSpPr/>
            <p:nvPr/>
          </p:nvSpPr>
          <p:spPr>
            <a:xfrm rot="738324">
              <a:off x="7105070" y="1368053"/>
              <a:ext cx="90171" cy="504478"/>
            </a:xfrm>
            <a:custGeom>
              <a:rect b="b" l="l" r="r" t="t"/>
              <a:pathLst>
                <a:path extrusionOk="0" h="14451" w="2583">
                  <a:moveTo>
                    <a:pt x="46" y="1"/>
                  </a:moveTo>
                  <a:cubicBezTo>
                    <a:pt x="20" y="1"/>
                    <a:pt x="0" y="40"/>
                    <a:pt x="27" y="67"/>
                  </a:cubicBezTo>
                  <a:cubicBezTo>
                    <a:pt x="1093" y="835"/>
                    <a:pt x="1438" y="2527"/>
                    <a:pt x="1705" y="3750"/>
                  </a:cubicBezTo>
                  <a:cubicBezTo>
                    <a:pt x="1987" y="5035"/>
                    <a:pt x="2112" y="6383"/>
                    <a:pt x="2175" y="7700"/>
                  </a:cubicBezTo>
                  <a:cubicBezTo>
                    <a:pt x="2285" y="10161"/>
                    <a:pt x="1861" y="12293"/>
                    <a:pt x="529" y="14377"/>
                  </a:cubicBezTo>
                  <a:cubicBezTo>
                    <a:pt x="505" y="14414"/>
                    <a:pt x="546" y="14450"/>
                    <a:pt x="581" y="14450"/>
                  </a:cubicBezTo>
                  <a:cubicBezTo>
                    <a:pt x="591" y="14450"/>
                    <a:pt x="600" y="14447"/>
                    <a:pt x="607" y="14440"/>
                  </a:cubicBezTo>
                  <a:cubicBezTo>
                    <a:pt x="2488" y="12653"/>
                    <a:pt x="2582" y="9612"/>
                    <a:pt x="2426" y="7214"/>
                  </a:cubicBezTo>
                  <a:cubicBezTo>
                    <a:pt x="2332" y="5725"/>
                    <a:pt x="2112" y="4220"/>
                    <a:pt x="1689" y="2778"/>
                  </a:cubicBezTo>
                  <a:cubicBezTo>
                    <a:pt x="1407" y="1822"/>
                    <a:pt x="1062" y="443"/>
                    <a:pt x="59" y="4"/>
                  </a:cubicBezTo>
                  <a:cubicBezTo>
                    <a:pt x="55" y="2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9"/>
            <p:cNvSpPr/>
            <p:nvPr/>
          </p:nvSpPr>
          <p:spPr>
            <a:xfrm rot="738324">
              <a:off x="6245236" y="1109334"/>
              <a:ext cx="815940" cy="275087"/>
            </a:xfrm>
            <a:custGeom>
              <a:rect b="b" l="l" r="r" t="t"/>
              <a:pathLst>
                <a:path extrusionOk="0" h="7880" w="23373">
                  <a:moveTo>
                    <a:pt x="14977" y="1"/>
                  </a:moveTo>
                  <a:cubicBezTo>
                    <a:pt x="13240" y="1"/>
                    <a:pt x="11516" y="239"/>
                    <a:pt x="9933" y="688"/>
                  </a:cubicBezTo>
                  <a:cubicBezTo>
                    <a:pt x="5936" y="1816"/>
                    <a:pt x="2362" y="4434"/>
                    <a:pt x="11" y="7851"/>
                  </a:cubicBezTo>
                  <a:cubicBezTo>
                    <a:pt x="0" y="7862"/>
                    <a:pt x="19" y="7880"/>
                    <a:pt x="37" y="7880"/>
                  </a:cubicBezTo>
                  <a:cubicBezTo>
                    <a:pt x="45" y="7880"/>
                    <a:pt x="53" y="7876"/>
                    <a:pt x="58" y="7866"/>
                  </a:cubicBezTo>
                  <a:cubicBezTo>
                    <a:pt x="2472" y="4449"/>
                    <a:pt x="5920" y="1926"/>
                    <a:pt x="9964" y="813"/>
                  </a:cubicBezTo>
                  <a:cubicBezTo>
                    <a:pt x="11491" y="388"/>
                    <a:pt x="13067" y="182"/>
                    <a:pt x="14639" y="182"/>
                  </a:cubicBezTo>
                  <a:cubicBezTo>
                    <a:pt x="15214" y="182"/>
                    <a:pt x="15789" y="210"/>
                    <a:pt x="16359" y="264"/>
                  </a:cubicBezTo>
                  <a:cubicBezTo>
                    <a:pt x="18836" y="484"/>
                    <a:pt x="20983" y="1315"/>
                    <a:pt x="23225" y="2318"/>
                  </a:cubicBezTo>
                  <a:cubicBezTo>
                    <a:pt x="23236" y="2321"/>
                    <a:pt x="23247" y="2323"/>
                    <a:pt x="23258" y="2323"/>
                  </a:cubicBezTo>
                  <a:cubicBezTo>
                    <a:pt x="23332" y="2323"/>
                    <a:pt x="23372" y="2234"/>
                    <a:pt x="23303" y="2192"/>
                  </a:cubicBezTo>
                  <a:cubicBezTo>
                    <a:pt x="20899" y="685"/>
                    <a:pt x="17918" y="1"/>
                    <a:pt x="1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9"/>
            <p:cNvSpPr/>
            <p:nvPr/>
          </p:nvSpPr>
          <p:spPr>
            <a:xfrm rot="738324">
              <a:off x="7231995" y="1296386"/>
              <a:ext cx="19480" cy="16757"/>
            </a:xfrm>
            <a:custGeom>
              <a:rect b="b" l="l" r="r" t="t"/>
              <a:pathLst>
                <a:path extrusionOk="0" h="480" w="558">
                  <a:moveTo>
                    <a:pt x="55" y="0"/>
                  </a:moveTo>
                  <a:cubicBezTo>
                    <a:pt x="27" y="0"/>
                    <a:pt x="0" y="26"/>
                    <a:pt x="26" y="52"/>
                  </a:cubicBezTo>
                  <a:cubicBezTo>
                    <a:pt x="120" y="161"/>
                    <a:pt x="167" y="302"/>
                    <a:pt x="245" y="412"/>
                  </a:cubicBezTo>
                  <a:cubicBezTo>
                    <a:pt x="270" y="461"/>
                    <a:pt x="305" y="480"/>
                    <a:pt x="342" y="480"/>
                  </a:cubicBezTo>
                  <a:cubicBezTo>
                    <a:pt x="447" y="480"/>
                    <a:pt x="557" y="321"/>
                    <a:pt x="418" y="240"/>
                  </a:cubicBezTo>
                  <a:cubicBezTo>
                    <a:pt x="308" y="161"/>
                    <a:pt x="167" y="99"/>
                    <a:pt x="73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29"/>
          <p:cNvGrpSpPr/>
          <p:nvPr/>
        </p:nvGrpSpPr>
        <p:grpSpPr>
          <a:xfrm rot="-8593293">
            <a:off x="-17618" y="-636515"/>
            <a:ext cx="2429474" cy="1577941"/>
            <a:chOff x="5118990" y="4122087"/>
            <a:chExt cx="1882464" cy="1222659"/>
          </a:xfrm>
        </p:grpSpPr>
        <p:sp>
          <p:nvSpPr>
            <p:cNvPr id="1040" name="Google Shape;1040;p29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9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9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9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9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9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9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9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9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9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9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9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9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9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9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8" name="Google Shape;2288;p56"/>
          <p:cNvGrpSpPr/>
          <p:nvPr/>
        </p:nvGrpSpPr>
        <p:grpSpPr>
          <a:xfrm flipH="1">
            <a:off x="6904595" y="786250"/>
            <a:ext cx="1595414" cy="176025"/>
            <a:chOff x="4345425" y="2175475"/>
            <a:chExt cx="800750" cy="176025"/>
          </a:xfrm>
        </p:grpSpPr>
        <p:sp>
          <p:nvSpPr>
            <p:cNvPr id="2289" name="Google Shape;2289;p5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1" name="Google Shape;2291;p56"/>
          <p:cNvSpPr/>
          <p:nvPr/>
        </p:nvSpPr>
        <p:spPr>
          <a:xfrm>
            <a:off x="7825225" y="2500852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56"/>
          <p:cNvSpPr txBox="1"/>
          <p:nvPr>
            <p:ph type="title"/>
          </p:nvPr>
        </p:nvSpPr>
        <p:spPr>
          <a:xfrm>
            <a:off x="7240025" y="449950"/>
            <a:ext cx="1056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Teorema</a:t>
            </a:r>
            <a:endParaRPr sz="1700"/>
          </a:p>
        </p:txBody>
      </p:sp>
      <p:sp>
        <p:nvSpPr>
          <p:cNvPr id="2293" name="Google Shape;2293;p56"/>
          <p:cNvSpPr/>
          <p:nvPr/>
        </p:nvSpPr>
        <p:spPr>
          <a:xfrm rot="-354357">
            <a:off x="1537682" y="1549220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4" name="Google Shape;2294;p56"/>
          <p:cNvGrpSpPr/>
          <p:nvPr/>
        </p:nvGrpSpPr>
        <p:grpSpPr>
          <a:xfrm>
            <a:off x="6585627" y="4750629"/>
            <a:ext cx="1745583" cy="230173"/>
            <a:chOff x="1394800" y="3522000"/>
            <a:chExt cx="1048650" cy="138275"/>
          </a:xfrm>
        </p:grpSpPr>
        <p:sp>
          <p:nvSpPr>
            <p:cNvPr id="2295" name="Google Shape;2295;p56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6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6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6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6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6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6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6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6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4" name="Google Shape;2304;p56"/>
          <p:cNvSpPr/>
          <p:nvPr/>
        </p:nvSpPr>
        <p:spPr>
          <a:xfrm flipH="1">
            <a:off x="730875" y="78625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56"/>
          <p:cNvSpPr/>
          <p:nvPr/>
        </p:nvSpPr>
        <p:spPr>
          <a:xfrm rot="-354357">
            <a:off x="7121145" y="2428895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6" name="Google Shape;2306;p56"/>
          <p:cNvPicPr preferRelativeResize="0"/>
          <p:nvPr/>
        </p:nvPicPr>
        <p:blipFill rotWithShape="1">
          <a:blip r:embed="rId3">
            <a:alphaModFix/>
          </a:blip>
          <a:srcRect b="29803" l="14902" r="16487" t="31810"/>
          <a:stretch/>
        </p:blipFill>
        <p:spPr>
          <a:xfrm>
            <a:off x="474250" y="2096525"/>
            <a:ext cx="3223963" cy="10146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7" name="Google Shape;2307;p56"/>
          <p:cNvSpPr txBox="1"/>
          <p:nvPr/>
        </p:nvSpPr>
        <p:spPr>
          <a:xfrm flipH="1">
            <a:off x="1857464" y="153959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08" name="Google Shape;2308;p56"/>
          <p:cNvSpPr txBox="1"/>
          <p:nvPr/>
        </p:nvSpPr>
        <p:spPr>
          <a:xfrm flipH="1">
            <a:off x="6505664" y="2530191"/>
            <a:ext cx="58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0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b="1" i="0" sz="26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2309" name="Google Shape;2309;p56"/>
          <p:cNvPicPr preferRelativeResize="0"/>
          <p:nvPr/>
        </p:nvPicPr>
        <p:blipFill rotWithShape="1">
          <a:blip r:embed="rId4">
            <a:alphaModFix/>
          </a:blip>
          <a:srcRect b="22904" l="15812" r="19749" t="30944"/>
          <a:stretch/>
        </p:blipFill>
        <p:spPr>
          <a:xfrm>
            <a:off x="4181461" y="3113613"/>
            <a:ext cx="3643766" cy="1467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0" name="Google Shape;2310;p56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6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  <p:grpSp>
        <p:nvGrpSpPr>
          <p:cNvPr id="2312" name="Google Shape;2312;p56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313" name="Google Shape;2313;p56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6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9" name="Google Shape;2319;p57"/>
          <p:cNvGrpSpPr/>
          <p:nvPr/>
        </p:nvGrpSpPr>
        <p:grpSpPr>
          <a:xfrm flipH="1">
            <a:off x="6904595" y="786250"/>
            <a:ext cx="1595414" cy="176025"/>
            <a:chOff x="4345425" y="2175475"/>
            <a:chExt cx="800750" cy="176025"/>
          </a:xfrm>
        </p:grpSpPr>
        <p:sp>
          <p:nvSpPr>
            <p:cNvPr id="2320" name="Google Shape;2320;p5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2" name="Google Shape;2322;p57"/>
          <p:cNvSpPr txBox="1"/>
          <p:nvPr>
            <p:ph type="title"/>
          </p:nvPr>
        </p:nvSpPr>
        <p:spPr>
          <a:xfrm>
            <a:off x="7240025" y="449950"/>
            <a:ext cx="1056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700"/>
              <a:t>Operasi</a:t>
            </a:r>
            <a:endParaRPr sz="1700"/>
          </a:p>
        </p:txBody>
      </p:sp>
      <p:pic>
        <p:nvPicPr>
          <p:cNvPr id="2323" name="Google Shape;2323;p57"/>
          <p:cNvPicPr preferRelativeResize="0"/>
          <p:nvPr/>
        </p:nvPicPr>
        <p:blipFill rotWithShape="1">
          <a:blip r:embed="rId3">
            <a:alphaModFix/>
          </a:blip>
          <a:srcRect b="16867" l="22239" r="22217" t="21593"/>
          <a:stretch/>
        </p:blipFill>
        <p:spPr>
          <a:xfrm>
            <a:off x="2222325" y="1941475"/>
            <a:ext cx="4262952" cy="26567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4" name="Google Shape;2324;p57"/>
          <p:cNvSpPr/>
          <p:nvPr/>
        </p:nvSpPr>
        <p:spPr>
          <a:xfrm>
            <a:off x="7240025" y="2064427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57"/>
          <p:cNvSpPr/>
          <p:nvPr/>
        </p:nvSpPr>
        <p:spPr>
          <a:xfrm rot="-354357">
            <a:off x="2549582" y="1283007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6" name="Google Shape;2326;p57"/>
          <p:cNvGrpSpPr/>
          <p:nvPr/>
        </p:nvGrpSpPr>
        <p:grpSpPr>
          <a:xfrm>
            <a:off x="7013515" y="4181229"/>
            <a:ext cx="1745583" cy="230173"/>
            <a:chOff x="1394800" y="3522000"/>
            <a:chExt cx="1048650" cy="138275"/>
          </a:xfrm>
        </p:grpSpPr>
        <p:sp>
          <p:nvSpPr>
            <p:cNvPr id="2327" name="Google Shape;2327;p57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6" name="Google Shape;2336;p57"/>
          <p:cNvSpPr/>
          <p:nvPr/>
        </p:nvSpPr>
        <p:spPr>
          <a:xfrm flipH="1">
            <a:off x="730875" y="1028700"/>
            <a:ext cx="700150" cy="1014642"/>
          </a:xfrm>
          <a:custGeom>
            <a:rect b="b" l="l" r="r" t="t"/>
            <a:pathLst>
              <a:path extrusionOk="0" h="35907" w="22369">
                <a:moveTo>
                  <a:pt x="9321" y="760"/>
                </a:moveTo>
                <a:cubicBezTo>
                  <a:pt x="9805" y="760"/>
                  <a:pt x="10297" y="817"/>
                  <a:pt x="10791" y="939"/>
                </a:cubicBezTo>
                <a:lnTo>
                  <a:pt x="10791" y="939"/>
                </a:lnTo>
                <a:cubicBezTo>
                  <a:pt x="10357" y="885"/>
                  <a:pt x="9921" y="857"/>
                  <a:pt x="9486" y="857"/>
                </a:cubicBezTo>
                <a:cubicBezTo>
                  <a:pt x="8704" y="857"/>
                  <a:pt x="7925" y="947"/>
                  <a:pt x="7164" y="1130"/>
                </a:cubicBezTo>
                <a:cubicBezTo>
                  <a:pt x="7855" y="894"/>
                  <a:pt x="8579" y="760"/>
                  <a:pt x="9321" y="760"/>
                </a:cubicBezTo>
                <a:close/>
                <a:moveTo>
                  <a:pt x="10989" y="832"/>
                </a:moveTo>
                <a:cubicBezTo>
                  <a:pt x="11427" y="926"/>
                  <a:pt x="11866" y="1020"/>
                  <a:pt x="12290" y="1161"/>
                </a:cubicBezTo>
                <a:cubicBezTo>
                  <a:pt x="12948" y="1381"/>
                  <a:pt x="13638" y="1632"/>
                  <a:pt x="14296" y="1929"/>
                </a:cubicBezTo>
                <a:cubicBezTo>
                  <a:pt x="13700" y="1679"/>
                  <a:pt x="13105" y="1475"/>
                  <a:pt x="12525" y="1302"/>
                </a:cubicBezTo>
                <a:cubicBezTo>
                  <a:pt x="11968" y="1139"/>
                  <a:pt x="11403" y="1019"/>
                  <a:pt x="10833" y="945"/>
                </a:cubicBezTo>
                <a:lnTo>
                  <a:pt x="10833" y="945"/>
                </a:lnTo>
                <a:cubicBezTo>
                  <a:pt x="10834" y="945"/>
                  <a:pt x="10835" y="945"/>
                  <a:pt x="10835" y="945"/>
                </a:cubicBezTo>
                <a:cubicBezTo>
                  <a:pt x="10910" y="945"/>
                  <a:pt x="10961" y="900"/>
                  <a:pt x="10989" y="832"/>
                </a:cubicBezTo>
                <a:close/>
                <a:moveTo>
                  <a:pt x="19124" y="10519"/>
                </a:moveTo>
                <a:cubicBezTo>
                  <a:pt x="18747" y="12651"/>
                  <a:pt x="17682" y="14767"/>
                  <a:pt x="16224" y="16366"/>
                </a:cubicBezTo>
                <a:cubicBezTo>
                  <a:pt x="15440" y="17228"/>
                  <a:pt x="14500" y="17808"/>
                  <a:pt x="13481" y="18184"/>
                </a:cubicBezTo>
                <a:cubicBezTo>
                  <a:pt x="13442" y="18129"/>
                  <a:pt x="13387" y="18105"/>
                  <a:pt x="13330" y="18105"/>
                </a:cubicBezTo>
                <a:cubicBezTo>
                  <a:pt x="13273" y="18105"/>
                  <a:pt x="13214" y="18129"/>
                  <a:pt x="13167" y="18168"/>
                </a:cubicBezTo>
                <a:cubicBezTo>
                  <a:pt x="13167" y="18152"/>
                  <a:pt x="13167" y="18137"/>
                  <a:pt x="13152" y="18121"/>
                </a:cubicBezTo>
                <a:cubicBezTo>
                  <a:pt x="13496" y="17949"/>
                  <a:pt x="13826" y="17761"/>
                  <a:pt x="14139" y="17541"/>
                </a:cubicBezTo>
                <a:cubicBezTo>
                  <a:pt x="16240" y="16130"/>
                  <a:pt x="18356" y="13372"/>
                  <a:pt x="19124" y="10519"/>
                </a:cubicBezTo>
                <a:close/>
                <a:moveTo>
                  <a:pt x="9416" y="1591"/>
                </a:moveTo>
                <a:cubicBezTo>
                  <a:pt x="11734" y="1591"/>
                  <a:pt x="14087" y="2393"/>
                  <a:pt x="16051" y="3685"/>
                </a:cubicBezTo>
                <a:cubicBezTo>
                  <a:pt x="20095" y="6350"/>
                  <a:pt x="18700" y="11099"/>
                  <a:pt x="16271" y="14406"/>
                </a:cubicBezTo>
                <a:cubicBezTo>
                  <a:pt x="15033" y="16115"/>
                  <a:pt x="13324" y="17572"/>
                  <a:pt x="11239" y="18090"/>
                </a:cubicBezTo>
                <a:cubicBezTo>
                  <a:pt x="10735" y="18217"/>
                  <a:pt x="10235" y="18277"/>
                  <a:pt x="9742" y="18277"/>
                </a:cubicBezTo>
                <a:cubicBezTo>
                  <a:pt x="7939" y="18277"/>
                  <a:pt x="6234" y="17482"/>
                  <a:pt x="4782" y="16350"/>
                </a:cubicBezTo>
                <a:cubicBezTo>
                  <a:pt x="3716" y="15519"/>
                  <a:pt x="2760" y="14485"/>
                  <a:pt x="2039" y="13325"/>
                </a:cubicBezTo>
                <a:cubicBezTo>
                  <a:pt x="2039" y="13309"/>
                  <a:pt x="2039" y="13278"/>
                  <a:pt x="2023" y="13262"/>
                </a:cubicBezTo>
                <a:cubicBezTo>
                  <a:pt x="1067" y="11350"/>
                  <a:pt x="863" y="9202"/>
                  <a:pt x="1427" y="7274"/>
                </a:cubicBezTo>
                <a:cubicBezTo>
                  <a:pt x="1882" y="6083"/>
                  <a:pt x="2571" y="4955"/>
                  <a:pt x="3355" y="3983"/>
                </a:cubicBezTo>
                <a:cubicBezTo>
                  <a:pt x="3653" y="3685"/>
                  <a:pt x="3967" y="3419"/>
                  <a:pt x="4311" y="3168"/>
                </a:cubicBezTo>
                <a:cubicBezTo>
                  <a:pt x="5861" y="2069"/>
                  <a:pt x="7628" y="1591"/>
                  <a:pt x="9416" y="1591"/>
                </a:cubicBezTo>
                <a:close/>
                <a:moveTo>
                  <a:pt x="14374" y="23732"/>
                </a:moveTo>
                <a:cubicBezTo>
                  <a:pt x="14296" y="23936"/>
                  <a:pt x="14233" y="24140"/>
                  <a:pt x="14155" y="24359"/>
                </a:cubicBezTo>
                <a:cubicBezTo>
                  <a:pt x="14155" y="24375"/>
                  <a:pt x="14155" y="24375"/>
                  <a:pt x="14155" y="24391"/>
                </a:cubicBezTo>
                <a:cubicBezTo>
                  <a:pt x="14061" y="24203"/>
                  <a:pt x="13982" y="24015"/>
                  <a:pt x="13904" y="23842"/>
                </a:cubicBezTo>
                <a:cubicBezTo>
                  <a:pt x="14061" y="23811"/>
                  <a:pt x="14202" y="23764"/>
                  <a:pt x="14359" y="23732"/>
                </a:cubicBezTo>
                <a:close/>
                <a:moveTo>
                  <a:pt x="15440" y="23482"/>
                </a:moveTo>
                <a:lnTo>
                  <a:pt x="15440" y="23482"/>
                </a:lnTo>
                <a:cubicBezTo>
                  <a:pt x="15377" y="23607"/>
                  <a:pt x="15315" y="23717"/>
                  <a:pt x="15252" y="23842"/>
                </a:cubicBezTo>
                <a:cubicBezTo>
                  <a:pt x="15236" y="23779"/>
                  <a:pt x="15221" y="23732"/>
                  <a:pt x="15189" y="23670"/>
                </a:cubicBezTo>
                <a:cubicBezTo>
                  <a:pt x="15189" y="23665"/>
                  <a:pt x="15185" y="23663"/>
                  <a:pt x="15180" y="23663"/>
                </a:cubicBezTo>
                <a:cubicBezTo>
                  <a:pt x="15167" y="23663"/>
                  <a:pt x="15147" y="23674"/>
                  <a:pt x="15158" y="23685"/>
                </a:cubicBezTo>
                <a:cubicBezTo>
                  <a:pt x="15174" y="23764"/>
                  <a:pt x="15189" y="23842"/>
                  <a:pt x="15205" y="23905"/>
                </a:cubicBezTo>
                <a:cubicBezTo>
                  <a:pt x="15111" y="24093"/>
                  <a:pt x="15001" y="24281"/>
                  <a:pt x="14892" y="24469"/>
                </a:cubicBezTo>
                <a:lnTo>
                  <a:pt x="14876" y="24469"/>
                </a:lnTo>
                <a:cubicBezTo>
                  <a:pt x="14970" y="24156"/>
                  <a:pt x="15064" y="23858"/>
                  <a:pt x="15158" y="23544"/>
                </a:cubicBezTo>
                <a:cubicBezTo>
                  <a:pt x="15252" y="23513"/>
                  <a:pt x="15346" y="23497"/>
                  <a:pt x="15440" y="23482"/>
                </a:cubicBezTo>
                <a:close/>
                <a:moveTo>
                  <a:pt x="16004" y="23450"/>
                </a:moveTo>
                <a:cubicBezTo>
                  <a:pt x="15848" y="23811"/>
                  <a:pt x="15691" y="24156"/>
                  <a:pt x="15503" y="24500"/>
                </a:cubicBezTo>
                <a:cubicBezTo>
                  <a:pt x="15487" y="24453"/>
                  <a:pt x="15456" y="24391"/>
                  <a:pt x="15440" y="24328"/>
                </a:cubicBezTo>
                <a:cubicBezTo>
                  <a:pt x="15550" y="24030"/>
                  <a:pt x="15660" y="23732"/>
                  <a:pt x="15769" y="23450"/>
                </a:cubicBezTo>
                <a:close/>
                <a:moveTo>
                  <a:pt x="14562" y="24203"/>
                </a:moveTo>
                <a:cubicBezTo>
                  <a:pt x="14578" y="24250"/>
                  <a:pt x="14594" y="24312"/>
                  <a:pt x="14625" y="24375"/>
                </a:cubicBezTo>
                <a:cubicBezTo>
                  <a:pt x="14562" y="24595"/>
                  <a:pt x="14500" y="24798"/>
                  <a:pt x="14437" y="25018"/>
                </a:cubicBezTo>
                <a:cubicBezTo>
                  <a:pt x="14374" y="24845"/>
                  <a:pt x="14296" y="24689"/>
                  <a:pt x="14218" y="24532"/>
                </a:cubicBezTo>
                <a:lnTo>
                  <a:pt x="14218" y="24532"/>
                </a:lnTo>
                <a:cubicBezTo>
                  <a:pt x="14249" y="24550"/>
                  <a:pt x="14284" y="24562"/>
                  <a:pt x="14318" y="24562"/>
                </a:cubicBezTo>
                <a:cubicBezTo>
                  <a:pt x="14370" y="24562"/>
                  <a:pt x="14418" y="24535"/>
                  <a:pt x="14437" y="24469"/>
                </a:cubicBezTo>
                <a:cubicBezTo>
                  <a:pt x="14484" y="24375"/>
                  <a:pt x="14515" y="24281"/>
                  <a:pt x="14562" y="24203"/>
                </a:cubicBezTo>
                <a:close/>
                <a:moveTo>
                  <a:pt x="16443" y="23450"/>
                </a:moveTo>
                <a:cubicBezTo>
                  <a:pt x="16459" y="23466"/>
                  <a:pt x="16459" y="23482"/>
                  <a:pt x="16475" y="23497"/>
                </a:cubicBezTo>
                <a:cubicBezTo>
                  <a:pt x="16506" y="23607"/>
                  <a:pt x="16537" y="23701"/>
                  <a:pt x="16569" y="23811"/>
                </a:cubicBezTo>
                <a:cubicBezTo>
                  <a:pt x="16545" y="23772"/>
                  <a:pt x="16502" y="23748"/>
                  <a:pt x="16459" y="23748"/>
                </a:cubicBezTo>
                <a:cubicBezTo>
                  <a:pt x="16416" y="23748"/>
                  <a:pt x="16373" y="23772"/>
                  <a:pt x="16349" y="23826"/>
                </a:cubicBezTo>
                <a:cubicBezTo>
                  <a:pt x="16161" y="24265"/>
                  <a:pt x="15957" y="24673"/>
                  <a:pt x="15722" y="25096"/>
                </a:cubicBezTo>
                <a:cubicBezTo>
                  <a:pt x="15707" y="25033"/>
                  <a:pt x="15675" y="24971"/>
                  <a:pt x="15660" y="24908"/>
                </a:cubicBezTo>
                <a:cubicBezTo>
                  <a:pt x="15738" y="24673"/>
                  <a:pt x="15832" y="24438"/>
                  <a:pt x="15926" y="24218"/>
                </a:cubicBezTo>
                <a:cubicBezTo>
                  <a:pt x="16051" y="23968"/>
                  <a:pt x="16161" y="23717"/>
                  <a:pt x="16255" y="23450"/>
                </a:cubicBezTo>
                <a:close/>
                <a:moveTo>
                  <a:pt x="14860" y="25002"/>
                </a:moveTo>
                <a:cubicBezTo>
                  <a:pt x="14876" y="25049"/>
                  <a:pt x="14892" y="25080"/>
                  <a:pt x="14907" y="25127"/>
                </a:cubicBezTo>
                <a:cubicBezTo>
                  <a:pt x="14844" y="25300"/>
                  <a:pt x="14782" y="25488"/>
                  <a:pt x="14719" y="25676"/>
                </a:cubicBezTo>
                <a:cubicBezTo>
                  <a:pt x="14688" y="25566"/>
                  <a:pt x="14641" y="25472"/>
                  <a:pt x="14609" y="25378"/>
                </a:cubicBezTo>
                <a:cubicBezTo>
                  <a:pt x="14688" y="25253"/>
                  <a:pt x="14782" y="25127"/>
                  <a:pt x="14860" y="25002"/>
                </a:cubicBezTo>
                <a:close/>
                <a:moveTo>
                  <a:pt x="16584" y="23842"/>
                </a:moveTo>
                <a:lnTo>
                  <a:pt x="16584" y="23842"/>
                </a:lnTo>
                <a:cubicBezTo>
                  <a:pt x="16678" y="24156"/>
                  <a:pt x="16788" y="24469"/>
                  <a:pt x="16882" y="24783"/>
                </a:cubicBezTo>
                <a:cubicBezTo>
                  <a:pt x="16867" y="24779"/>
                  <a:pt x="16853" y="24777"/>
                  <a:pt x="16840" y="24777"/>
                </a:cubicBezTo>
                <a:cubicBezTo>
                  <a:pt x="16797" y="24777"/>
                  <a:pt x="16761" y="24797"/>
                  <a:pt x="16725" y="24845"/>
                </a:cubicBezTo>
                <a:cubicBezTo>
                  <a:pt x="16506" y="25206"/>
                  <a:pt x="16271" y="25582"/>
                  <a:pt x="16051" y="25958"/>
                </a:cubicBezTo>
                <a:cubicBezTo>
                  <a:pt x="16020" y="25895"/>
                  <a:pt x="16004" y="25848"/>
                  <a:pt x="15989" y="25786"/>
                </a:cubicBezTo>
                <a:cubicBezTo>
                  <a:pt x="16177" y="25174"/>
                  <a:pt x="16381" y="24547"/>
                  <a:pt x="16584" y="23921"/>
                </a:cubicBezTo>
                <a:cubicBezTo>
                  <a:pt x="16600" y="23889"/>
                  <a:pt x="16584" y="23874"/>
                  <a:pt x="16584" y="23842"/>
                </a:cubicBezTo>
                <a:close/>
                <a:moveTo>
                  <a:pt x="16961" y="25033"/>
                </a:moveTo>
                <a:cubicBezTo>
                  <a:pt x="17055" y="25316"/>
                  <a:pt x="17133" y="25598"/>
                  <a:pt x="17211" y="25880"/>
                </a:cubicBezTo>
                <a:cubicBezTo>
                  <a:pt x="17164" y="25880"/>
                  <a:pt x="17102" y="25895"/>
                  <a:pt x="17070" y="25958"/>
                </a:cubicBezTo>
                <a:cubicBezTo>
                  <a:pt x="16866" y="26334"/>
                  <a:pt x="16678" y="26711"/>
                  <a:pt x="16459" y="27071"/>
                </a:cubicBezTo>
                <a:cubicBezTo>
                  <a:pt x="16412" y="26946"/>
                  <a:pt x="16365" y="26820"/>
                  <a:pt x="16318" y="26711"/>
                </a:cubicBezTo>
                <a:cubicBezTo>
                  <a:pt x="16506" y="26146"/>
                  <a:pt x="16725" y="25582"/>
                  <a:pt x="16961" y="25033"/>
                </a:cubicBezTo>
                <a:close/>
                <a:moveTo>
                  <a:pt x="15362" y="26209"/>
                </a:moveTo>
                <a:cubicBezTo>
                  <a:pt x="15409" y="26303"/>
                  <a:pt x="15456" y="26413"/>
                  <a:pt x="15503" y="26522"/>
                </a:cubicBezTo>
                <a:cubicBezTo>
                  <a:pt x="15424" y="26711"/>
                  <a:pt x="15377" y="26899"/>
                  <a:pt x="15299" y="27102"/>
                </a:cubicBezTo>
                <a:cubicBezTo>
                  <a:pt x="15236" y="26930"/>
                  <a:pt x="15174" y="26758"/>
                  <a:pt x="15095" y="26585"/>
                </a:cubicBezTo>
                <a:cubicBezTo>
                  <a:pt x="15189" y="26460"/>
                  <a:pt x="15268" y="26334"/>
                  <a:pt x="15362" y="26209"/>
                </a:cubicBezTo>
                <a:close/>
                <a:moveTo>
                  <a:pt x="15722" y="27040"/>
                </a:moveTo>
                <a:cubicBezTo>
                  <a:pt x="15769" y="27134"/>
                  <a:pt x="15816" y="27228"/>
                  <a:pt x="15848" y="27322"/>
                </a:cubicBezTo>
                <a:cubicBezTo>
                  <a:pt x="15785" y="27541"/>
                  <a:pt x="15722" y="27776"/>
                  <a:pt x="15660" y="28012"/>
                </a:cubicBezTo>
                <a:cubicBezTo>
                  <a:pt x="15597" y="27823"/>
                  <a:pt x="15518" y="27651"/>
                  <a:pt x="15456" y="27463"/>
                </a:cubicBezTo>
                <a:lnTo>
                  <a:pt x="15471" y="27463"/>
                </a:lnTo>
                <a:cubicBezTo>
                  <a:pt x="15550" y="27322"/>
                  <a:pt x="15644" y="27181"/>
                  <a:pt x="15722" y="27040"/>
                </a:cubicBezTo>
                <a:close/>
                <a:moveTo>
                  <a:pt x="16192" y="28043"/>
                </a:moveTo>
                <a:cubicBezTo>
                  <a:pt x="16224" y="28106"/>
                  <a:pt x="16240" y="28168"/>
                  <a:pt x="16271" y="28215"/>
                </a:cubicBezTo>
                <a:cubicBezTo>
                  <a:pt x="16192" y="28497"/>
                  <a:pt x="16130" y="28780"/>
                  <a:pt x="16083" y="29062"/>
                </a:cubicBezTo>
                <a:cubicBezTo>
                  <a:pt x="16004" y="28874"/>
                  <a:pt x="15942" y="28701"/>
                  <a:pt x="15863" y="28513"/>
                </a:cubicBezTo>
                <a:cubicBezTo>
                  <a:pt x="15973" y="28356"/>
                  <a:pt x="16083" y="28200"/>
                  <a:pt x="16192" y="28043"/>
                </a:cubicBezTo>
                <a:close/>
                <a:moveTo>
                  <a:pt x="16584" y="28936"/>
                </a:moveTo>
                <a:cubicBezTo>
                  <a:pt x="16616" y="28983"/>
                  <a:pt x="16631" y="29030"/>
                  <a:pt x="16647" y="29077"/>
                </a:cubicBezTo>
                <a:cubicBezTo>
                  <a:pt x="16584" y="29360"/>
                  <a:pt x="16506" y="29626"/>
                  <a:pt x="16428" y="29908"/>
                </a:cubicBezTo>
                <a:cubicBezTo>
                  <a:pt x="16381" y="29798"/>
                  <a:pt x="16334" y="29689"/>
                  <a:pt x="16287" y="29579"/>
                </a:cubicBezTo>
                <a:cubicBezTo>
                  <a:pt x="16302" y="29579"/>
                  <a:pt x="16302" y="29579"/>
                  <a:pt x="16302" y="29563"/>
                </a:cubicBezTo>
                <a:cubicBezTo>
                  <a:pt x="16396" y="29360"/>
                  <a:pt x="16490" y="29140"/>
                  <a:pt x="16584" y="28936"/>
                </a:cubicBezTo>
                <a:close/>
                <a:moveTo>
                  <a:pt x="16976" y="29830"/>
                </a:moveTo>
                <a:cubicBezTo>
                  <a:pt x="16976" y="29861"/>
                  <a:pt x="16992" y="29892"/>
                  <a:pt x="17008" y="29924"/>
                </a:cubicBezTo>
                <a:cubicBezTo>
                  <a:pt x="16945" y="30222"/>
                  <a:pt x="16882" y="30519"/>
                  <a:pt x="16819" y="30817"/>
                </a:cubicBezTo>
                <a:cubicBezTo>
                  <a:pt x="16772" y="30692"/>
                  <a:pt x="16710" y="30566"/>
                  <a:pt x="16663" y="30441"/>
                </a:cubicBezTo>
                <a:cubicBezTo>
                  <a:pt x="16757" y="30237"/>
                  <a:pt x="16866" y="30034"/>
                  <a:pt x="16976" y="29830"/>
                </a:cubicBezTo>
                <a:close/>
                <a:moveTo>
                  <a:pt x="17368" y="30817"/>
                </a:moveTo>
                <a:cubicBezTo>
                  <a:pt x="17384" y="30864"/>
                  <a:pt x="17399" y="30911"/>
                  <a:pt x="17415" y="30943"/>
                </a:cubicBezTo>
                <a:cubicBezTo>
                  <a:pt x="17368" y="31225"/>
                  <a:pt x="17305" y="31491"/>
                  <a:pt x="17243" y="31773"/>
                </a:cubicBezTo>
                <a:cubicBezTo>
                  <a:pt x="17196" y="31664"/>
                  <a:pt x="17149" y="31554"/>
                  <a:pt x="17102" y="31444"/>
                </a:cubicBezTo>
                <a:cubicBezTo>
                  <a:pt x="17196" y="31225"/>
                  <a:pt x="17274" y="31021"/>
                  <a:pt x="17368" y="30817"/>
                </a:cubicBezTo>
                <a:close/>
                <a:moveTo>
                  <a:pt x="17776" y="31852"/>
                </a:moveTo>
                <a:cubicBezTo>
                  <a:pt x="17791" y="31883"/>
                  <a:pt x="17807" y="31930"/>
                  <a:pt x="17823" y="31961"/>
                </a:cubicBezTo>
                <a:cubicBezTo>
                  <a:pt x="17776" y="32228"/>
                  <a:pt x="17713" y="32479"/>
                  <a:pt x="17650" y="32745"/>
                </a:cubicBezTo>
                <a:cubicBezTo>
                  <a:pt x="17619" y="32635"/>
                  <a:pt x="17572" y="32541"/>
                  <a:pt x="17525" y="32432"/>
                </a:cubicBezTo>
                <a:cubicBezTo>
                  <a:pt x="17619" y="32244"/>
                  <a:pt x="17697" y="32040"/>
                  <a:pt x="17776" y="31852"/>
                </a:cubicBezTo>
                <a:close/>
                <a:moveTo>
                  <a:pt x="16788" y="24234"/>
                </a:moveTo>
                <a:lnTo>
                  <a:pt x="16788" y="24234"/>
                </a:lnTo>
                <a:cubicBezTo>
                  <a:pt x="17180" y="25112"/>
                  <a:pt x="17572" y="26005"/>
                  <a:pt x="17964" y="26883"/>
                </a:cubicBezTo>
                <a:cubicBezTo>
                  <a:pt x="18136" y="27353"/>
                  <a:pt x="18309" y="27823"/>
                  <a:pt x="18481" y="28278"/>
                </a:cubicBezTo>
                <a:cubicBezTo>
                  <a:pt x="18732" y="28905"/>
                  <a:pt x="18983" y="29548"/>
                  <a:pt x="19233" y="30190"/>
                </a:cubicBezTo>
                <a:cubicBezTo>
                  <a:pt x="19421" y="30755"/>
                  <a:pt x="19609" y="31303"/>
                  <a:pt x="19798" y="31867"/>
                </a:cubicBezTo>
                <a:cubicBezTo>
                  <a:pt x="19798" y="31883"/>
                  <a:pt x="19813" y="31914"/>
                  <a:pt x="19813" y="31930"/>
                </a:cubicBezTo>
                <a:cubicBezTo>
                  <a:pt x="19657" y="32259"/>
                  <a:pt x="19484" y="32588"/>
                  <a:pt x="19327" y="32902"/>
                </a:cubicBezTo>
                <a:cubicBezTo>
                  <a:pt x="19437" y="32463"/>
                  <a:pt x="19547" y="32040"/>
                  <a:pt x="19657" y="31601"/>
                </a:cubicBezTo>
                <a:cubicBezTo>
                  <a:pt x="19697" y="31471"/>
                  <a:pt x="19602" y="31379"/>
                  <a:pt x="19504" y="31379"/>
                </a:cubicBezTo>
                <a:cubicBezTo>
                  <a:pt x="19449" y="31379"/>
                  <a:pt x="19393" y="31408"/>
                  <a:pt x="19359" y="31476"/>
                </a:cubicBezTo>
                <a:cubicBezTo>
                  <a:pt x="19186" y="31852"/>
                  <a:pt x="18998" y="32212"/>
                  <a:pt x="18810" y="32588"/>
                </a:cubicBezTo>
                <a:cubicBezTo>
                  <a:pt x="18779" y="32510"/>
                  <a:pt x="18747" y="32432"/>
                  <a:pt x="18716" y="32369"/>
                </a:cubicBezTo>
                <a:cubicBezTo>
                  <a:pt x="18826" y="31852"/>
                  <a:pt x="18935" y="31350"/>
                  <a:pt x="19061" y="30849"/>
                </a:cubicBezTo>
                <a:cubicBezTo>
                  <a:pt x="19090" y="30752"/>
                  <a:pt x="19001" y="30692"/>
                  <a:pt x="18913" y="30692"/>
                </a:cubicBezTo>
                <a:cubicBezTo>
                  <a:pt x="18858" y="30692"/>
                  <a:pt x="18803" y="30716"/>
                  <a:pt x="18779" y="30770"/>
                </a:cubicBezTo>
                <a:cubicBezTo>
                  <a:pt x="18669" y="31084"/>
                  <a:pt x="18528" y="31397"/>
                  <a:pt x="18403" y="31695"/>
                </a:cubicBezTo>
                <a:cubicBezTo>
                  <a:pt x="18371" y="31617"/>
                  <a:pt x="18324" y="31538"/>
                  <a:pt x="18293" y="31460"/>
                </a:cubicBezTo>
                <a:cubicBezTo>
                  <a:pt x="18403" y="30896"/>
                  <a:pt x="18528" y="30331"/>
                  <a:pt x="18638" y="29767"/>
                </a:cubicBezTo>
                <a:cubicBezTo>
                  <a:pt x="18666" y="29655"/>
                  <a:pt x="18577" y="29588"/>
                  <a:pt x="18484" y="29588"/>
                </a:cubicBezTo>
                <a:cubicBezTo>
                  <a:pt x="18421" y="29588"/>
                  <a:pt x="18356" y="29619"/>
                  <a:pt x="18324" y="29689"/>
                </a:cubicBezTo>
                <a:cubicBezTo>
                  <a:pt x="18183" y="30002"/>
                  <a:pt x="18042" y="30300"/>
                  <a:pt x="17901" y="30613"/>
                </a:cubicBezTo>
                <a:cubicBezTo>
                  <a:pt x="17885" y="30566"/>
                  <a:pt x="17854" y="30504"/>
                  <a:pt x="17838" y="30457"/>
                </a:cubicBezTo>
                <a:cubicBezTo>
                  <a:pt x="17917" y="30002"/>
                  <a:pt x="17995" y="29548"/>
                  <a:pt x="18073" y="29093"/>
                </a:cubicBezTo>
                <a:cubicBezTo>
                  <a:pt x="18092" y="29008"/>
                  <a:pt x="18021" y="28958"/>
                  <a:pt x="17950" y="28958"/>
                </a:cubicBezTo>
                <a:cubicBezTo>
                  <a:pt x="17903" y="28958"/>
                  <a:pt x="17857" y="28980"/>
                  <a:pt x="17838" y="29030"/>
                </a:cubicBezTo>
                <a:cubicBezTo>
                  <a:pt x="17729" y="29265"/>
                  <a:pt x="17619" y="29485"/>
                  <a:pt x="17509" y="29720"/>
                </a:cubicBezTo>
                <a:cubicBezTo>
                  <a:pt x="17478" y="29626"/>
                  <a:pt x="17431" y="29548"/>
                  <a:pt x="17399" y="29469"/>
                </a:cubicBezTo>
                <a:cubicBezTo>
                  <a:pt x="17462" y="29171"/>
                  <a:pt x="17525" y="28858"/>
                  <a:pt x="17587" y="28560"/>
                </a:cubicBezTo>
                <a:cubicBezTo>
                  <a:pt x="17606" y="28450"/>
                  <a:pt x="17528" y="28394"/>
                  <a:pt x="17445" y="28394"/>
                </a:cubicBezTo>
                <a:cubicBezTo>
                  <a:pt x="17385" y="28394"/>
                  <a:pt x="17322" y="28423"/>
                  <a:pt x="17290" y="28482"/>
                </a:cubicBezTo>
                <a:cubicBezTo>
                  <a:pt x="17227" y="28591"/>
                  <a:pt x="17180" y="28686"/>
                  <a:pt x="17133" y="28795"/>
                </a:cubicBezTo>
                <a:cubicBezTo>
                  <a:pt x="17102" y="28717"/>
                  <a:pt x="17070" y="28638"/>
                  <a:pt x="17039" y="28576"/>
                </a:cubicBezTo>
                <a:cubicBezTo>
                  <a:pt x="17149" y="28043"/>
                  <a:pt x="17274" y="27526"/>
                  <a:pt x="17415" y="27024"/>
                </a:cubicBezTo>
                <a:cubicBezTo>
                  <a:pt x="17445" y="26924"/>
                  <a:pt x="17366" y="26849"/>
                  <a:pt x="17289" y="26849"/>
                </a:cubicBezTo>
                <a:cubicBezTo>
                  <a:pt x="17246" y="26849"/>
                  <a:pt x="17203" y="26873"/>
                  <a:pt x="17180" y="26930"/>
                </a:cubicBezTo>
                <a:cubicBezTo>
                  <a:pt x="17039" y="27228"/>
                  <a:pt x="16898" y="27526"/>
                  <a:pt x="16741" y="27823"/>
                </a:cubicBezTo>
                <a:cubicBezTo>
                  <a:pt x="16725" y="27776"/>
                  <a:pt x="16710" y="27714"/>
                  <a:pt x="16678" y="27651"/>
                </a:cubicBezTo>
                <a:cubicBezTo>
                  <a:pt x="16804" y="27243"/>
                  <a:pt x="16929" y="26867"/>
                  <a:pt x="17102" y="26475"/>
                </a:cubicBezTo>
                <a:cubicBezTo>
                  <a:pt x="17164" y="26366"/>
                  <a:pt x="17227" y="26240"/>
                  <a:pt x="17274" y="26115"/>
                </a:cubicBezTo>
                <a:cubicBezTo>
                  <a:pt x="17368" y="26428"/>
                  <a:pt x="17462" y="26726"/>
                  <a:pt x="17540" y="27040"/>
                </a:cubicBezTo>
                <a:cubicBezTo>
                  <a:pt x="17547" y="27046"/>
                  <a:pt x="17556" y="27050"/>
                  <a:pt x="17565" y="27050"/>
                </a:cubicBezTo>
                <a:cubicBezTo>
                  <a:pt x="17577" y="27050"/>
                  <a:pt x="17587" y="27042"/>
                  <a:pt x="17587" y="27024"/>
                </a:cubicBezTo>
                <a:cubicBezTo>
                  <a:pt x="17368" y="26084"/>
                  <a:pt x="17117" y="25143"/>
                  <a:pt x="16788" y="24234"/>
                </a:cubicBezTo>
                <a:close/>
                <a:moveTo>
                  <a:pt x="20017" y="32494"/>
                </a:moveTo>
                <a:cubicBezTo>
                  <a:pt x="20142" y="32855"/>
                  <a:pt x="20283" y="33231"/>
                  <a:pt x="20283" y="33560"/>
                </a:cubicBezTo>
                <a:cubicBezTo>
                  <a:pt x="20283" y="33576"/>
                  <a:pt x="20283" y="33592"/>
                  <a:pt x="20283" y="33607"/>
                </a:cubicBezTo>
                <a:cubicBezTo>
                  <a:pt x="20268" y="33623"/>
                  <a:pt x="20236" y="33639"/>
                  <a:pt x="20221" y="33670"/>
                </a:cubicBezTo>
                <a:cubicBezTo>
                  <a:pt x="20127" y="33827"/>
                  <a:pt x="20048" y="33983"/>
                  <a:pt x="19970" y="34140"/>
                </a:cubicBezTo>
                <a:cubicBezTo>
                  <a:pt x="20017" y="33795"/>
                  <a:pt x="20080" y="33451"/>
                  <a:pt x="20127" y="33090"/>
                </a:cubicBezTo>
                <a:cubicBezTo>
                  <a:pt x="20141" y="32959"/>
                  <a:pt x="20021" y="32869"/>
                  <a:pt x="19904" y="32869"/>
                </a:cubicBezTo>
                <a:cubicBezTo>
                  <a:pt x="19894" y="32869"/>
                  <a:pt x="19885" y="32869"/>
                  <a:pt x="19876" y="32871"/>
                </a:cubicBezTo>
                <a:cubicBezTo>
                  <a:pt x="19923" y="32745"/>
                  <a:pt x="19970" y="32620"/>
                  <a:pt x="20017" y="32494"/>
                </a:cubicBezTo>
                <a:close/>
                <a:moveTo>
                  <a:pt x="18622" y="33811"/>
                </a:moveTo>
                <a:cubicBezTo>
                  <a:pt x="18638" y="33842"/>
                  <a:pt x="18653" y="33889"/>
                  <a:pt x="18669" y="33921"/>
                </a:cubicBezTo>
                <a:cubicBezTo>
                  <a:pt x="18606" y="34172"/>
                  <a:pt x="18544" y="34407"/>
                  <a:pt x="18465" y="34642"/>
                </a:cubicBezTo>
                <a:cubicBezTo>
                  <a:pt x="18425" y="34803"/>
                  <a:pt x="18546" y="34918"/>
                  <a:pt x="18670" y="34918"/>
                </a:cubicBezTo>
                <a:cubicBezTo>
                  <a:pt x="18691" y="34918"/>
                  <a:pt x="18712" y="34915"/>
                  <a:pt x="18732" y="34908"/>
                </a:cubicBezTo>
                <a:lnTo>
                  <a:pt x="18732" y="34908"/>
                </a:lnTo>
                <a:cubicBezTo>
                  <a:pt x="18732" y="34908"/>
                  <a:pt x="18732" y="34924"/>
                  <a:pt x="18716" y="34940"/>
                </a:cubicBezTo>
                <a:lnTo>
                  <a:pt x="18653" y="34940"/>
                </a:lnTo>
                <a:cubicBezTo>
                  <a:pt x="18559" y="34955"/>
                  <a:pt x="18497" y="35018"/>
                  <a:pt x="18450" y="35081"/>
                </a:cubicBezTo>
                <a:cubicBezTo>
                  <a:pt x="18403" y="34877"/>
                  <a:pt x="18356" y="34689"/>
                  <a:pt x="18293" y="34501"/>
                </a:cubicBezTo>
                <a:cubicBezTo>
                  <a:pt x="18293" y="34501"/>
                  <a:pt x="18293" y="34485"/>
                  <a:pt x="18293" y="34485"/>
                </a:cubicBezTo>
                <a:cubicBezTo>
                  <a:pt x="18403" y="34266"/>
                  <a:pt x="18512" y="34030"/>
                  <a:pt x="18622" y="33811"/>
                </a:cubicBezTo>
                <a:close/>
                <a:moveTo>
                  <a:pt x="9197" y="1"/>
                </a:moveTo>
                <a:cubicBezTo>
                  <a:pt x="9157" y="1"/>
                  <a:pt x="9117" y="1"/>
                  <a:pt x="9076" y="2"/>
                </a:cubicBezTo>
                <a:cubicBezTo>
                  <a:pt x="6662" y="33"/>
                  <a:pt x="4593" y="1287"/>
                  <a:pt x="2901" y="2948"/>
                </a:cubicBezTo>
                <a:cubicBezTo>
                  <a:pt x="1255" y="4547"/>
                  <a:pt x="17" y="6632"/>
                  <a:pt x="1" y="8983"/>
                </a:cubicBezTo>
                <a:cubicBezTo>
                  <a:pt x="1" y="9673"/>
                  <a:pt x="95" y="10362"/>
                  <a:pt x="267" y="11021"/>
                </a:cubicBezTo>
                <a:cubicBezTo>
                  <a:pt x="581" y="14359"/>
                  <a:pt x="3104" y="17243"/>
                  <a:pt x="6427" y="18497"/>
                </a:cubicBezTo>
                <a:cubicBezTo>
                  <a:pt x="7762" y="19003"/>
                  <a:pt x="9219" y="19299"/>
                  <a:pt x="10667" y="19299"/>
                </a:cubicBezTo>
                <a:cubicBezTo>
                  <a:pt x="11464" y="19299"/>
                  <a:pt x="12258" y="19209"/>
                  <a:pt x="13026" y="19014"/>
                </a:cubicBezTo>
                <a:cubicBezTo>
                  <a:pt x="13387" y="20268"/>
                  <a:pt x="13857" y="21507"/>
                  <a:pt x="14390" y="22714"/>
                </a:cubicBezTo>
                <a:cubicBezTo>
                  <a:pt x="14327" y="22729"/>
                  <a:pt x="14265" y="22745"/>
                  <a:pt x="14202" y="22761"/>
                </a:cubicBezTo>
                <a:cubicBezTo>
                  <a:pt x="13998" y="22808"/>
                  <a:pt x="13794" y="22839"/>
                  <a:pt x="13591" y="22902"/>
                </a:cubicBezTo>
                <a:cubicBezTo>
                  <a:pt x="13559" y="22902"/>
                  <a:pt x="13544" y="22917"/>
                  <a:pt x="13528" y="22917"/>
                </a:cubicBezTo>
                <a:cubicBezTo>
                  <a:pt x="13496" y="22933"/>
                  <a:pt x="13481" y="22933"/>
                  <a:pt x="13449" y="22933"/>
                </a:cubicBezTo>
                <a:cubicBezTo>
                  <a:pt x="13402" y="22949"/>
                  <a:pt x="13371" y="22964"/>
                  <a:pt x="13355" y="22996"/>
                </a:cubicBezTo>
                <a:cubicBezTo>
                  <a:pt x="13261" y="22996"/>
                  <a:pt x="13167" y="23090"/>
                  <a:pt x="13214" y="23215"/>
                </a:cubicBezTo>
                <a:cubicBezTo>
                  <a:pt x="13826" y="25347"/>
                  <a:pt x="14813" y="27400"/>
                  <a:pt x="15628" y="29469"/>
                </a:cubicBezTo>
                <a:cubicBezTo>
                  <a:pt x="16412" y="31476"/>
                  <a:pt x="17023" y="33748"/>
                  <a:pt x="18105" y="35614"/>
                </a:cubicBezTo>
                <a:cubicBezTo>
                  <a:pt x="18073" y="35692"/>
                  <a:pt x="18105" y="35802"/>
                  <a:pt x="18199" y="35817"/>
                </a:cubicBezTo>
                <a:cubicBezTo>
                  <a:pt x="18431" y="35880"/>
                  <a:pt x="18663" y="35907"/>
                  <a:pt x="18892" y="35907"/>
                </a:cubicBezTo>
                <a:cubicBezTo>
                  <a:pt x="19065" y="35907"/>
                  <a:pt x="19237" y="35891"/>
                  <a:pt x="19406" y="35864"/>
                </a:cubicBezTo>
                <a:cubicBezTo>
                  <a:pt x="19501" y="35870"/>
                  <a:pt x="19598" y="35874"/>
                  <a:pt x="19696" y="35874"/>
                </a:cubicBezTo>
                <a:cubicBezTo>
                  <a:pt x="20371" y="35874"/>
                  <a:pt x="21086" y="35722"/>
                  <a:pt x="21537" y="35284"/>
                </a:cubicBezTo>
                <a:cubicBezTo>
                  <a:pt x="22368" y="34516"/>
                  <a:pt x="21428" y="33231"/>
                  <a:pt x="21083" y="32447"/>
                </a:cubicBezTo>
                <a:cubicBezTo>
                  <a:pt x="20127" y="30316"/>
                  <a:pt x="19171" y="28168"/>
                  <a:pt x="18214" y="26021"/>
                </a:cubicBezTo>
                <a:cubicBezTo>
                  <a:pt x="17964" y="25331"/>
                  <a:pt x="17697" y="24657"/>
                  <a:pt x="17462" y="23968"/>
                </a:cubicBezTo>
                <a:cubicBezTo>
                  <a:pt x="17290" y="23482"/>
                  <a:pt x="17149" y="22243"/>
                  <a:pt x="16490" y="22196"/>
                </a:cubicBezTo>
                <a:lnTo>
                  <a:pt x="16459" y="22196"/>
                </a:lnTo>
                <a:cubicBezTo>
                  <a:pt x="16402" y="22129"/>
                  <a:pt x="16322" y="22077"/>
                  <a:pt x="16222" y="22077"/>
                </a:cubicBezTo>
                <a:cubicBezTo>
                  <a:pt x="16184" y="22077"/>
                  <a:pt x="16142" y="22085"/>
                  <a:pt x="16098" y="22102"/>
                </a:cubicBezTo>
                <a:cubicBezTo>
                  <a:pt x="15926" y="22181"/>
                  <a:pt x="15754" y="22259"/>
                  <a:pt x="15581" y="22322"/>
                </a:cubicBezTo>
                <a:cubicBezTo>
                  <a:pt x="15189" y="21068"/>
                  <a:pt x="14672" y="19845"/>
                  <a:pt x="14061" y="18670"/>
                </a:cubicBezTo>
                <a:cubicBezTo>
                  <a:pt x="16036" y="17823"/>
                  <a:pt x="17431" y="16146"/>
                  <a:pt x="18450" y="14265"/>
                </a:cubicBezTo>
                <a:cubicBezTo>
                  <a:pt x="20801" y="9939"/>
                  <a:pt x="20378" y="4641"/>
                  <a:pt x="15832" y="2023"/>
                </a:cubicBezTo>
                <a:cubicBezTo>
                  <a:pt x="13844" y="883"/>
                  <a:pt x="11524" y="1"/>
                  <a:pt x="91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57"/>
          <p:cNvSpPr/>
          <p:nvPr/>
        </p:nvSpPr>
        <p:spPr>
          <a:xfrm rot="-354357">
            <a:off x="5282607" y="1283007"/>
            <a:ext cx="213132" cy="506042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57"/>
          <p:cNvSpPr/>
          <p:nvPr/>
        </p:nvSpPr>
        <p:spPr>
          <a:xfrm>
            <a:off x="191125" y="45186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57"/>
          <p:cNvSpPr txBox="1"/>
          <p:nvPr/>
        </p:nvSpPr>
        <p:spPr>
          <a:xfrm>
            <a:off x="480025" y="45477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  <p:grpSp>
        <p:nvGrpSpPr>
          <p:cNvPr id="2340" name="Google Shape;2340;p57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2341" name="Google Shape;2341;p57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42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7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Deret</a:t>
              </a:r>
              <a:endParaRPr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58"/>
          <p:cNvSpPr/>
          <p:nvPr/>
        </p:nvSpPr>
        <p:spPr>
          <a:xfrm>
            <a:off x="7335175" y="3492600"/>
            <a:ext cx="1030054" cy="1376819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58"/>
          <p:cNvSpPr/>
          <p:nvPr/>
        </p:nvSpPr>
        <p:spPr>
          <a:xfrm rot="9797852">
            <a:off x="544930" y="949988"/>
            <a:ext cx="1030058" cy="1376825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58"/>
          <p:cNvSpPr txBox="1"/>
          <p:nvPr>
            <p:ph idx="4294967295" type="ctrTitle"/>
          </p:nvPr>
        </p:nvSpPr>
        <p:spPr>
          <a:xfrm>
            <a:off x="2464200" y="1709100"/>
            <a:ext cx="44403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Thanks</a:t>
            </a:r>
            <a:r>
              <a:rPr lang="en"/>
              <a:t>!</a:t>
            </a:r>
            <a:endParaRPr/>
          </a:p>
        </p:txBody>
      </p:sp>
      <p:grpSp>
        <p:nvGrpSpPr>
          <p:cNvPr id="2350" name="Google Shape;2350;p58"/>
          <p:cNvGrpSpPr/>
          <p:nvPr/>
        </p:nvGrpSpPr>
        <p:grpSpPr>
          <a:xfrm flipH="1" rot="-130633">
            <a:off x="3111314" y="2501052"/>
            <a:ext cx="3355563" cy="230161"/>
            <a:chOff x="4345425" y="2175475"/>
            <a:chExt cx="800750" cy="176025"/>
          </a:xfrm>
        </p:grpSpPr>
        <p:sp>
          <p:nvSpPr>
            <p:cNvPr id="2351" name="Google Shape;2351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3" name="Google Shape;2353;p58"/>
          <p:cNvSpPr/>
          <p:nvPr/>
        </p:nvSpPr>
        <p:spPr>
          <a:xfrm>
            <a:off x="464700" y="438072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58"/>
          <p:cNvSpPr txBox="1"/>
          <p:nvPr/>
        </p:nvSpPr>
        <p:spPr>
          <a:xfrm>
            <a:off x="753600" y="440982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Main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30"/>
          <p:cNvGrpSpPr/>
          <p:nvPr/>
        </p:nvGrpSpPr>
        <p:grpSpPr>
          <a:xfrm>
            <a:off x="5928202" y="4163301"/>
            <a:ext cx="590502" cy="723076"/>
            <a:chOff x="3276833" y="3998899"/>
            <a:chExt cx="626993" cy="767759"/>
          </a:xfrm>
        </p:grpSpPr>
        <p:sp>
          <p:nvSpPr>
            <p:cNvPr id="1060" name="Google Shape;1060;p30"/>
            <p:cNvSpPr/>
            <p:nvPr/>
          </p:nvSpPr>
          <p:spPr>
            <a:xfrm>
              <a:off x="3276833" y="3998899"/>
              <a:ext cx="624305" cy="767759"/>
            </a:xfrm>
            <a:custGeom>
              <a:rect b="b" l="l" r="r" t="t"/>
              <a:pathLst>
                <a:path extrusionOk="0" h="9167" w="6612">
                  <a:moveTo>
                    <a:pt x="6272" y="5942"/>
                  </a:moveTo>
                  <a:lnTo>
                    <a:pt x="6272" y="5942"/>
                  </a:lnTo>
                  <a:cubicBezTo>
                    <a:pt x="6248" y="6115"/>
                    <a:pt x="6223" y="6281"/>
                    <a:pt x="6190" y="6455"/>
                  </a:cubicBezTo>
                  <a:cubicBezTo>
                    <a:pt x="6157" y="6604"/>
                    <a:pt x="6132" y="6761"/>
                    <a:pt x="6107" y="6910"/>
                  </a:cubicBezTo>
                  <a:cubicBezTo>
                    <a:pt x="6049" y="6769"/>
                    <a:pt x="5983" y="6628"/>
                    <a:pt x="5908" y="6496"/>
                  </a:cubicBezTo>
                  <a:cubicBezTo>
                    <a:pt x="5983" y="6413"/>
                    <a:pt x="6041" y="6330"/>
                    <a:pt x="6099" y="6239"/>
                  </a:cubicBezTo>
                  <a:cubicBezTo>
                    <a:pt x="6165" y="6148"/>
                    <a:pt x="6223" y="6049"/>
                    <a:pt x="6272" y="5942"/>
                  </a:cubicBezTo>
                  <a:close/>
                  <a:moveTo>
                    <a:pt x="679" y="505"/>
                  </a:moveTo>
                  <a:cubicBezTo>
                    <a:pt x="1399" y="1407"/>
                    <a:pt x="2549" y="1416"/>
                    <a:pt x="3641" y="1763"/>
                  </a:cubicBezTo>
                  <a:cubicBezTo>
                    <a:pt x="4378" y="1995"/>
                    <a:pt x="5172" y="2309"/>
                    <a:pt x="5768" y="2814"/>
                  </a:cubicBezTo>
                  <a:cubicBezTo>
                    <a:pt x="6107" y="3095"/>
                    <a:pt x="6339" y="3418"/>
                    <a:pt x="6355" y="3873"/>
                  </a:cubicBezTo>
                  <a:cubicBezTo>
                    <a:pt x="6355" y="4130"/>
                    <a:pt x="6380" y="4403"/>
                    <a:pt x="6372" y="4676"/>
                  </a:cubicBezTo>
                  <a:cubicBezTo>
                    <a:pt x="6372" y="4684"/>
                    <a:pt x="6372" y="4692"/>
                    <a:pt x="6372" y="4692"/>
                  </a:cubicBezTo>
                  <a:lnTo>
                    <a:pt x="6372" y="4833"/>
                  </a:lnTo>
                  <a:cubicBezTo>
                    <a:pt x="6372" y="4899"/>
                    <a:pt x="6363" y="4965"/>
                    <a:pt x="6355" y="5023"/>
                  </a:cubicBezTo>
                  <a:cubicBezTo>
                    <a:pt x="6136" y="6744"/>
                    <a:pt x="4403" y="7382"/>
                    <a:pt x="2885" y="7382"/>
                  </a:cubicBezTo>
                  <a:cubicBezTo>
                    <a:pt x="2855" y="7382"/>
                    <a:pt x="2826" y="7382"/>
                    <a:pt x="2797" y="7381"/>
                  </a:cubicBezTo>
                  <a:cubicBezTo>
                    <a:pt x="1804" y="7365"/>
                    <a:pt x="960" y="6934"/>
                    <a:pt x="621" y="5958"/>
                  </a:cubicBezTo>
                  <a:cubicBezTo>
                    <a:pt x="489" y="5553"/>
                    <a:pt x="414" y="5139"/>
                    <a:pt x="414" y="4717"/>
                  </a:cubicBezTo>
                  <a:cubicBezTo>
                    <a:pt x="423" y="4403"/>
                    <a:pt x="439" y="4088"/>
                    <a:pt x="456" y="3774"/>
                  </a:cubicBezTo>
                  <a:cubicBezTo>
                    <a:pt x="456" y="3732"/>
                    <a:pt x="464" y="3699"/>
                    <a:pt x="464" y="3666"/>
                  </a:cubicBezTo>
                  <a:cubicBezTo>
                    <a:pt x="580" y="2615"/>
                    <a:pt x="662" y="1589"/>
                    <a:pt x="679" y="530"/>
                  </a:cubicBezTo>
                  <a:cubicBezTo>
                    <a:pt x="679" y="522"/>
                    <a:pt x="679" y="514"/>
                    <a:pt x="679" y="505"/>
                  </a:cubicBezTo>
                  <a:close/>
                  <a:moveTo>
                    <a:pt x="5859" y="6562"/>
                  </a:moveTo>
                  <a:cubicBezTo>
                    <a:pt x="5925" y="6686"/>
                    <a:pt x="5983" y="6802"/>
                    <a:pt x="6032" y="6934"/>
                  </a:cubicBezTo>
                  <a:cubicBezTo>
                    <a:pt x="6043" y="6951"/>
                    <a:pt x="6061" y="6960"/>
                    <a:pt x="6076" y="6960"/>
                  </a:cubicBezTo>
                  <a:cubicBezTo>
                    <a:pt x="6085" y="6960"/>
                    <a:pt x="6093" y="6957"/>
                    <a:pt x="6099" y="6951"/>
                  </a:cubicBezTo>
                  <a:lnTo>
                    <a:pt x="6099" y="6951"/>
                  </a:lnTo>
                  <a:cubicBezTo>
                    <a:pt x="6066" y="7174"/>
                    <a:pt x="6024" y="7398"/>
                    <a:pt x="5966" y="7621"/>
                  </a:cubicBezTo>
                  <a:cubicBezTo>
                    <a:pt x="5842" y="7356"/>
                    <a:pt x="5710" y="7092"/>
                    <a:pt x="5577" y="6827"/>
                  </a:cubicBezTo>
                  <a:cubicBezTo>
                    <a:pt x="5677" y="6744"/>
                    <a:pt x="5768" y="6653"/>
                    <a:pt x="5859" y="6562"/>
                  </a:cubicBezTo>
                  <a:close/>
                  <a:moveTo>
                    <a:pt x="5511" y="6877"/>
                  </a:moveTo>
                  <a:cubicBezTo>
                    <a:pt x="5660" y="7158"/>
                    <a:pt x="5801" y="7447"/>
                    <a:pt x="5933" y="7737"/>
                  </a:cubicBezTo>
                  <a:cubicBezTo>
                    <a:pt x="5908" y="7820"/>
                    <a:pt x="5884" y="7903"/>
                    <a:pt x="5850" y="7985"/>
                  </a:cubicBezTo>
                  <a:cubicBezTo>
                    <a:pt x="5809" y="8109"/>
                    <a:pt x="5743" y="8225"/>
                    <a:pt x="5660" y="8325"/>
                  </a:cubicBezTo>
                  <a:lnTo>
                    <a:pt x="5139" y="7117"/>
                  </a:lnTo>
                  <a:cubicBezTo>
                    <a:pt x="5271" y="7042"/>
                    <a:pt x="5395" y="6959"/>
                    <a:pt x="5511" y="6877"/>
                  </a:cubicBezTo>
                  <a:close/>
                  <a:moveTo>
                    <a:pt x="356" y="5842"/>
                  </a:moveTo>
                  <a:cubicBezTo>
                    <a:pt x="389" y="5975"/>
                    <a:pt x="439" y="6099"/>
                    <a:pt x="497" y="6223"/>
                  </a:cubicBezTo>
                  <a:cubicBezTo>
                    <a:pt x="687" y="6951"/>
                    <a:pt x="886" y="7679"/>
                    <a:pt x="1093" y="8399"/>
                  </a:cubicBezTo>
                  <a:cubicBezTo>
                    <a:pt x="1018" y="8349"/>
                    <a:pt x="944" y="8300"/>
                    <a:pt x="869" y="8242"/>
                  </a:cubicBezTo>
                  <a:cubicBezTo>
                    <a:pt x="348" y="7828"/>
                    <a:pt x="307" y="7216"/>
                    <a:pt x="323" y="6587"/>
                  </a:cubicBezTo>
                  <a:cubicBezTo>
                    <a:pt x="332" y="6339"/>
                    <a:pt x="340" y="6091"/>
                    <a:pt x="356" y="5842"/>
                  </a:cubicBezTo>
                  <a:close/>
                  <a:moveTo>
                    <a:pt x="662" y="6554"/>
                  </a:moveTo>
                  <a:cubicBezTo>
                    <a:pt x="811" y="6802"/>
                    <a:pt x="1010" y="7017"/>
                    <a:pt x="1250" y="7191"/>
                  </a:cubicBezTo>
                  <a:cubicBezTo>
                    <a:pt x="1358" y="7671"/>
                    <a:pt x="1482" y="8159"/>
                    <a:pt x="1622" y="8639"/>
                  </a:cubicBezTo>
                  <a:cubicBezTo>
                    <a:pt x="1622" y="8639"/>
                    <a:pt x="1631" y="8639"/>
                    <a:pt x="1631" y="8647"/>
                  </a:cubicBezTo>
                  <a:cubicBezTo>
                    <a:pt x="1482" y="8598"/>
                    <a:pt x="1333" y="8531"/>
                    <a:pt x="1192" y="8457"/>
                  </a:cubicBezTo>
                  <a:cubicBezTo>
                    <a:pt x="1002" y="7820"/>
                    <a:pt x="828" y="7191"/>
                    <a:pt x="662" y="6554"/>
                  </a:cubicBezTo>
                  <a:close/>
                  <a:moveTo>
                    <a:pt x="5081" y="7158"/>
                  </a:moveTo>
                  <a:cubicBezTo>
                    <a:pt x="5255" y="7572"/>
                    <a:pt x="5428" y="7977"/>
                    <a:pt x="5602" y="8382"/>
                  </a:cubicBezTo>
                  <a:cubicBezTo>
                    <a:pt x="5478" y="8515"/>
                    <a:pt x="5329" y="8614"/>
                    <a:pt x="5172" y="8689"/>
                  </a:cubicBezTo>
                  <a:lnTo>
                    <a:pt x="5172" y="8680"/>
                  </a:lnTo>
                  <a:lnTo>
                    <a:pt x="4551" y="7381"/>
                  </a:lnTo>
                  <a:cubicBezTo>
                    <a:pt x="4733" y="7315"/>
                    <a:pt x="4907" y="7241"/>
                    <a:pt x="5081" y="7158"/>
                  </a:cubicBezTo>
                  <a:close/>
                  <a:moveTo>
                    <a:pt x="1341" y="7249"/>
                  </a:moveTo>
                  <a:lnTo>
                    <a:pt x="1341" y="7249"/>
                  </a:lnTo>
                  <a:cubicBezTo>
                    <a:pt x="1515" y="7356"/>
                    <a:pt x="1705" y="7439"/>
                    <a:pt x="1904" y="7497"/>
                  </a:cubicBezTo>
                  <a:lnTo>
                    <a:pt x="2466" y="8829"/>
                  </a:lnTo>
                  <a:lnTo>
                    <a:pt x="2475" y="8838"/>
                  </a:lnTo>
                  <a:cubicBezTo>
                    <a:pt x="2201" y="8804"/>
                    <a:pt x="1937" y="8738"/>
                    <a:pt x="1672" y="8656"/>
                  </a:cubicBezTo>
                  <a:cubicBezTo>
                    <a:pt x="1697" y="8656"/>
                    <a:pt x="1705" y="8631"/>
                    <a:pt x="1697" y="8614"/>
                  </a:cubicBezTo>
                  <a:cubicBezTo>
                    <a:pt x="1564" y="8159"/>
                    <a:pt x="1449" y="7712"/>
                    <a:pt x="1341" y="7249"/>
                  </a:cubicBezTo>
                  <a:close/>
                  <a:moveTo>
                    <a:pt x="4477" y="7406"/>
                  </a:moveTo>
                  <a:lnTo>
                    <a:pt x="5097" y="8713"/>
                  </a:lnTo>
                  <a:cubicBezTo>
                    <a:pt x="4924" y="8788"/>
                    <a:pt x="4742" y="8838"/>
                    <a:pt x="4560" y="8871"/>
                  </a:cubicBezTo>
                  <a:lnTo>
                    <a:pt x="3989" y="7538"/>
                  </a:lnTo>
                  <a:cubicBezTo>
                    <a:pt x="4154" y="7505"/>
                    <a:pt x="4320" y="7456"/>
                    <a:pt x="4477" y="7406"/>
                  </a:cubicBezTo>
                  <a:close/>
                  <a:moveTo>
                    <a:pt x="1995" y="7522"/>
                  </a:moveTo>
                  <a:lnTo>
                    <a:pt x="1995" y="7522"/>
                  </a:lnTo>
                  <a:cubicBezTo>
                    <a:pt x="2036" y="7530"/>
                    <a:pt x="2077" y="7538"/>
                    <a:pt x="2127" y="7547"/>
                  </a:cubicBezTo>
                  <a:cubicBezTo>
                    <a:pt x="2284" y="7580"/>
                    <a:pt x="2441" y="7596"/>
                    <a:pt x="2607" y="7613"/>
                  </a:cubicBezTo>
                  <a:cubicBezTo>
                    <a:pt x="2839" y="8027"/>
                    <a:pt x="3029" y="8465"/>
                    <a:pt x="3186" y="8920"/>
                  </a:cubicBezTo>
                  <a:cubicBezTo>
                    <a:pt x="2971" y="8904"/>
                    <a:pt x="2764" y="8879"/>
                    <a:pt x="2599" y="8854"/>
                  </a:cubicBezTo>
                  <a:lnTo>
                    <a:pt x="2516" y="8846"/>
                  </a:lnTo>
                  <a:cubicBezTo>
                    <a:pt x="2532" y="8838"/>
                    <a:pt x="2541" y="8813"/>
                    <a:pt x="2532" y="8788"/>
                  </a:cubicBezTo>
                  <a:lnTo>
                    <a:pt x="1995" y="7522"/>
                  </a:lnTo>
                  <a:close/>
                  <a:moveTo>
                    <a:pt x="3285" y="7621"/>
                  </a:moveTo>
                  <a:cubicBezTo>
                    <a:pt x="3476" y="8060"/>
                    <a:pt x="3666" y="8498"/>
                    <a:pt x="3856" y="8929"/>
                  </a:cubicBezTo>
                  <a:cubicBezTo>
                    <a:pt x="3774" y="8932"/>
                    <a:pt x="3692" y="8934"/>
                    <a:pt x="3610" y="8934"/>
                  </a:cubicBezTo>
                  <a:cubicBezTo>
                    <a:pt x="3495" y="8934"/>
                    <a:pt x="3380" y="8930"/>
                    <a:pt x="3269" y="8920"/>
                  </a:cubicBezTo>
                  <a:cubicBezTo>
                    <a:pt x="3120" y="8473"/>
                    <a:pt x="2930" y="8035"/>
                    <a:pt x="2698" y="7621"/>
                  </a:cubicBezTo>
                  <a:lnTo>
                    <a:pt x="2698" y="7621"/>
                  </a:lnTo>
                  <a:cubicBezTo>
                    <a:pt x="2797" y="7625"/>
                    <a:pt x="2894" y="7627"/>
                    <a:pt x="2992" y="7627"/>
                  </a:cubicBezTo>
                  <a:cubicBezTo>
                    <a:pt x="3089" y="7627"/>
                    <a:pt x="3186" y="7625"/>
                    <a:pt x="3285" y="7621"/>
                  </a:cubicBezTo>
                  <a:close/>
                  <a:moveTo>
                    <a:pt x="3906" y="7547"/>
                  </a:moveTo>
                  <a:lnTo>
                    <a:pt x="4477" y="8879"/>
                  </a:lnTo>
                  <a:cubicBezTo>
                    <a:pt x="4303" y="8912"/>
                    <a:pt x="4121" y="8929"/>
                    <a:pt x="3939" y="8937"/>
                  </a:cubicBezTo>
                  <a:lnTo>
                    <a:pt x="3368" y="7621"/>
                  </a:lnTo>
                  <a:cubicBezTo>
                    <a:pt x="3550" y="7605"/>
                    <a:pt x="3732" y="7580"/>
                    <a:pt x="3906" y="7547"/>
                  </a:cubicBezTo>
                  <a:close/>
                  <a:moveTo>
                    <a:pt x="570" y="0"/>
                  </a:moveTo>
                  <a:cubicBezTo>
                    <a:pt x="556" y="0"/>
                    <a:pt x="542" y="3"/>
                    <a:pt x="530" y="9"/>
                  </a:cubicBezTo>
                  <a:cubicBezTo>
                    <a:pt x="514" y="17"/>
                    <a:pt x="505" y="17"/>
                    <a:pt x="497" y="26"/>
                  </a:cubicBezTo>
                  <a:lnTo>
                    <a:pt x="489" y="34"/>
                  </a:lnTo>
                  <a:cubicBezTo>
                    <a:pt x="480" y="42"/>
                    <a:pt x="472" y="50"/>
                    <a:pt x="472" y="59"/>
                  </a:cubicBezTo>
                  <a:lnTo>
                    <a:pt x="472" y="67"/>
                  </a:lnTo>
                  <a:cubicBezTo>
                    <a:pt x="464" y="83"/>
                    <a:pt x="456" y="100"/>
                    <a:pt x="456" y="117"/>
                  </a:cubicBezTo>
                  <a:cubicBezTo>
                    <a:pt x="456" y="265"/>
                    <a:pt x="456" y="414"/>
                    <a:pt x="447" y="572"/>
                  </a:cubicBezTo>
                  <a:cubicBezTo>
                    <a:pt x="439" y="704"/>
                    <a:pt x="423" y="836"/>
                    <a:pt x="406" y="1027"/>
                  </a:cubicBezTo>
                  <a:cubicBezTo>
                    <a:pt x="406" y="1052"/>
                    <a:pt x="414" y="1085"/>
                    <a:pt x="431" y="1101"/>
                  </a:cubicBezTo>
                  <a:cubicBezTo>
                    <a:pt x="381" y="2036"/>
                    <a:pt x="290" y="2963"/>
                    <a:pt x="216" y="3906"/>
                  </a:cubicBezTo>
                  <a:cubicBezTo>
                    <a:pt x="199" y="4072"/>
                    <a:pt x="191" y="4245"/>
                    <a:pt x="191" y="4419"/>
                  </a:cubicBezTo>
                  <a:cubicBezTo>
                    <a:pt x="116" y="5379"/>
                    <a:pt x="1" y="6380"/>
                    <a:pt x="125" y="7307"/>
                  </a:cubicBezTo>
                  <a:cubicBezTo>
                    <a:pt x="290" y="8564"/>
                    <a:pt x="1564" y="8978"/>
                    <a:pt x="2673" y="9102"/>
                  </a:cubicBezTo>
                  <a:cubicBezTo>
                    <a:pt x="2970" y="9135"/>
                    <a:pt x="3340" y="9166"/>
                    <a:pt x="3727" y="9166"/>
                  </a:cubicBezTo>
                  <a:cubicBezTo>
                    <a:pt x="4529" y="9166"/>
                    <a:pt x="5404" y="9031"/>
                    <a:pt x="5850" y="8490"/>
                  </a:cubicBezTo>
                  <a:cubicBezTo>
                    <a:pt x="6223" y="8035"/>
                    <a:pt x="6256" y="7332"/>
                    <a:pt x="6372" y="6786"/>
                  </a:cubicBezTo>
                  <a:cubicBezTo>
                    <a:pt x="6521" y="6099"/>
                    <a:pt x="6603" y="5395"/>
                    <a:pt x="6612" y="4692"/>
                  </a:cubicBezTo>
                  <a:cubicBezTo>
                    <a:pt x="6603" y="4676"/>
                    <a:pt x="6603" y="4659"/>
                    <a:pt x="6587" y="4643"/>
                  </a:cubicBezTo>
                  <a:cubicBezTo>
                    <a:pt x="6579" y="4452"/>
                    <a:pt x="6570" y="4262"/>
                    <a:pt x="6570" y="4072"/>
                  </a:cubicBezTo>
                  <a:cubicBezTo>
                    <a:pt x="6587" y="3343"/>
                    <a:pt x="6281" y="2880"/>
                    <a:pt x="5677" y="2450"/>
                  </a:cubicBezTo>
                  <a:cubicBezTo>
                    <a:pt x="4982" y="1962"/>
                    <a:pt x="4105" y="1622"/>
                    <a:pt x="3285" y="1416"/>
                  </a:cubicBezTo>
                  <a:cubicBezTo>
                    <a:pt x="2259" y="1167"/>
                    <a:pt x="1242" y="1076"/>
                    <a:pt x="671" y="67"/>
                  </a:cubicBezTo>
                  <a:cubicBezTo>
                    <a:pt x="671" y="59"/>
                    <a:pt x="671" y="59"/>
                    <a:pt x="671" y="59"/>
                  </a:cubicBezTo>
                  <a:cubicBezTo>
                    <a:pt x="662" y="50"/>
                    <a:pt x="662" y="50"/>
                    <a:pt x="654" y="42"/>
                  </a:cubicBezTo>
                  <a:cubicBezTo>
                    <a:pt x="654" y="42"/>
                    <a:pt x="646" y="34"/>
                    <a:pt x="646" y="26"/>
                  </a:cubicBezTo>
                  <a:cubicBezTo>
                    <a:pt x="625" y="9"/>
                    <a:pt x="596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61" name="Google Shape;1061;p30"/>
            <p:cNvSpPr txBox="1"/>
            <p:nvPr/>
          </p:nvSpPr>
          <p:spPr>
            <a:xfrm flipH="1">
              <a:off x="3279526" y="4171102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03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62" name="Google Shape;1062;p30"/>
          <p:cNvGrpSpPr/>
          <p:nvPr/>
        </p:nvGrpSpPr>
        <p:grpSpPr>
          <a:xfrm>
            <a:off x="8080928" y="2386966"/>
            <a:ext cx="752837" cy="644829"/>
            <a:chOff x="5407246" y="3907377"/>
            <a:chExt cx="799360" cy="684677"/>
          </a:xfrm>
        </p:grpSpPr>
        <p:sp>
          <p:nvSpPr>
            <p:cNvPr id="1063" name="Google Shape;1063;p30"/>
            <p:cNvSpPr/>
            <p:nvPr/>
          </p:nvSpPr>
          <p:spPr>
            <a:xfrm>
              <a:off x="5407246" y="3907377"/>
              <a:ext cx="799360" cy="684677"/>
            </a:xfrm>
            <a:custGeom>
              <a:rect b="b" l="l" r="r" t="t"/>
              <a:pathLst>
                <a:path extrusionOk="0" h="8175" w="8466">
                  <a:moveTo>
                    <a:pt x="8010" y="5392"/>
                  </a:moveTo>
                  <a:lnTo>
                    <a:pt x="8010" y="5392"/>
                  </a:lnTo>
                  <a:cubicBezTo>
                    <a:pt x="7962" y="5596"/>
                    <a:pt x="7921" y="5799"/>
                    <a:pt x="7864" y="5995"/>
                  </a:cubicBezTo>
                  <a:lnTo>
                    <a:pt x="7864" y="5995"/>
                  </a:lnTo>
                  <a:lnTo>
                    <a:pt x="7729" y="5748"/>
                  </a:lnTo>
                  <a:cubicBezTo>
                    <a:pt x="7828" y="5632"/>
                    <a:pt x="7919" y="5516"/>
                    <a:pt x="8010" y="5392"/>
                  </a:cubicBezTo>
                  <a:close/>
                  <a:moveTo>
                    <a:pt x="4865" y="238"/>
                  </a:moveTo>
                  <a:cubicBezTo>
                    <a:pt x="5053" y="238"/>
                    <a:pt x="5242" y="253"/>
                    <a:pt x="5429" y="279"/>
                  </a:cubicBezTo>
                  <a:cubicBezTo>
                    <a:pt x="7108" y="510"/>
                    <a:pt x="8019" y="1785"/>
                    <a:pt x="8201" y="3398"/>
                  </a:cubicBezTo>
                  <a:cubicBezTo>
                    <a:pt x="8217" y="3564"/>
                    <a:pt x="8225" y="3729"/>
                    <a:pt x="8225" y="3895"/>
                  </a:cubicBezTo>
                  <a:cubicBezTo>
                    <a:pt x="8209" y="3911"/>
                    <a:pt x="8201" y="3936"/>
                    <a:pt x="8201" y="3953"/>
                  </a:cubicBezTo>
                  <a:cubicBezTo>
                    <a:pt x="8176" y="4151"/>
                    <a:pt x="8159" y="4341"/>
                    <a:pt x="8134" y="4548"/>
                  </a:cubicBezTo>
                  <a:cubicBezTo>
                    <a:pt x="8035" y="4904"/>
                    <a:pt x="7853" y="5227"/>
                    <a:pt x="7613" y="5508"/>
                  </a:cubicBezTo>
                  <a:cubicBezTo>
                    <a:pt x="7130" y="6087"/>
                    <a:pt x="6426" y="6528"/>
                    <a:pt x="5655" y="6528"/>
                  </a:cubicBezTo>
                  <a:cubicBezTo>
                    <a:pt x="5621" y="6528"/>
                    <a:pt x="5587" y="6528"/>
                    <a:pt x="5553" y="6526"/>
                  </a:cubicBezTo>
                  <a:cubicBezTo>
                    <a:pt x="4684" y="6484"/>
                    <a:pt x="3857" y="5971"/>
                    <a:pt x="3013" y="5806"/>
                  </a:cubicBezTo>
                  <a:cubicBezTo>
                    <a:pt x="2443" y="5693"/>
                    <a:pt x="1863" y="5634"/>
                    <a:pt x="1284" y="5634"/>
                  </a:cubicBezTo>
                  <a:cubicBezTo>
                    <a:pt x="1012" y="5634"/>
                    <a:pt x="742" y="5647"/>
                    <a:pt x="473" y="5674"/>
                  </a:cubicBezTo>
                  <a:cubicBezTo>
                    <a:pt x="1267" y="4689"/>
                    <a:pt x="1523" y="3431"/>
                    <a:pt x="2069" y="2298"/>
                  </a:cubicBezTo>
                  <a:cubicBezTo>
                    <a:pt x="2367" y="1669"/>
                    <a:pt x="2781" y="1057"/>
                    <a:pt x="3360" y="659"/>
                  </a:cubicBezTo>
                  <a:cubicBezTo>
                    <a:pt x="3812" y="354"/>
                    <a:pt x="4336" y="238"/>
                    <a:pt x="4865" y="238"/>
                  </a:cubicBezTo>
                  <a:close/>
                  <a:moveTo>
                    <a:pt x="7671" y="5814"/>
                  </a:moveTo>
                  <a:lnTo>
                    <a:pt x="7837" y="6120"/>
                  </a:lnTo>
                  <a:cubicBezTo>
                    <a:pt x="7787" y="6286"/>
                    <a:pt x="7729" y="6451"/>
                    <a:pt x="7663" y="6609"/>
                  </a:cubicBezTo>
                  <a:lnTo>
                    <a:pt x="7406" y="6071"/>
                  </a:lnTo>
                  <a:cubicBezTo>
                    <a:pt x="7497" y="5988"/>
                    <a:pt x="7588" y="5897"/>
                    <a:pt x="7671" y="5814"/>
                  </a:cubicBezTo>
                  <a:close/>
                  <a:moveTo>
                    <a:pt x="7348" y="6120"/>
                  </a:moveTo>
                  <a:lnTo>
                    <a:pt x="7621" y="6700"/>
                  </a:lnTo>
                  <a:cubicBezTo>
                    <a:pt x="7613" y="6724"/>
                    <a:pt x="7605" y="6741"/>
                    <a:pt x="7597" y="6758"/>
                  </a:cubicBezTo>
                  <a:cubicBezTo>
                    <a:pt x="7532" y="6912"/>
                    <a:pt x="7442" y="7051"/>
                    <a:pt x="7337" y="7181"/>
                  </a:cubicBezTo>
                  <a:lnTo>
                    <a:pt x="7337" y="7181"/>
                  </a:lnTo>
                  <a:cubicBezTo>
                    <a:pt x="7222" y="6919"/>
                    <a:pt x="7082" y="6656"/>
                    <a:pt x="6935" y="6410"/>
                  </a:cubicBezTo>
                  <a:cubicBezTo>
                    <a:pt x="7075" y="6319"/>
                    <a:pt x="7216" y="6228"/>
                    <a:pt x="7348" y="6120"/>
                  </a:cubicBezTo>
                  <a:close/>
                  <a:moveTo>
                    <a:pt x="1168" y="5864"/>
                  </a:moveTo>
                  <a:cubicBezTo>
                    <a:pt x="1333" y="6352"/>
                    <a:pt x="1523" y="6840"/>
                    <a:pt x="1730" y="7312"/>
                  </a:cubicBezTo>
                  <a:cubicBezTo>
                    <a:pt x="1609" y="7302"/>
                    <a:pt x="1485" y="7298"/>
                    <a:pt x="1361" y="7298"/>
                  </a:cubicBezTo>
                  <a:cubicBezTo>
                    <a:pt x="1274" y="7298"/>
                    <a:pt x="1187" y="7300"/>
                    <a:pt x="1101" y="7304"/>
                  </a:cubicBezTo>
                  <a:cubicBezTo>
                    <a:pt x="919" y="6824"/>
                    <a:pt x="721" y="6360"/>
                    <a:pt x="497" y="5897"/>
                  </a:cubicBezTo>
                  <a:cubicBezTo>
                    <a:pt x="721" y="5880"/>
                    <a:pt x="944" y="5872"/>
                    <a:pt x="1168" y="5864"/>
                  </a:cubicBezTo>
                  <a:close/>
                  <a:moveTo>
                    <a:pt x="423" y="5905"/>
                  </a:moveTo>
                  <a:cubicBezTo>
                    <a:pt x="423" y="5914"/>
                    <a:pt x="423" y="5922"/>
                    <a:pt x="423" y="5930"/>
                  </a:cubicBezTo>
                  <a:cubicBezTo>
                    <a:pt x="646" y="6377"/>
                    <a:pt x="845" y="6840"/>
                    <a:pt x="1019" y="7304"/>
                  </a:cubicBezTo>
                  <a:cubicBezTo>
                    <a:pt x="878" y="7312"/>
                    <a:pt x="737" y="7328"/>
                    <a:pt x="597" y="7353"/>
                  </a:cubicBezTo>
                  <a:cubicBezTo>
                    <a:pt x="473" y="7179"/>
                    <a:pt x="365" y="6989"/>
                    <a:pt x="282" y="6799"/>
                  </a:cubicBezTo>
                  <a:cubicBezTo>
                    <a:pt x="266" y="6509"/>
                    <a:pt x="249" y="6220"/>
                    <a:pt x="233" y="5938"/>
                  </a:cubicBezTo>
                  <a:lnTo>
                    <a:pt x="257" y="5914"/>
                  </a:lnTo>
                  <a:lnTo>
                    <a:pt x="307" y="5914"/>
                  </a:lnTo>
                  <a:lnTo>
                    <a:pt x="423" y="5905"/>
                  </a:lnTo>
                  <a:close/>
                  <a:moveTo>
                    <a:pt x="299" y="6997"/>
                  </a:moveTo>
                  <a:cubicBezTo>
                    <a:pt x="357" y="7122"/>
                    <a:pt x="431" y="7246"/>
                    <a:pt x="514" y="7362"/>
                  </a:cubicBezTo>
                  <a:lnTo>
                    <a:pt x="315" y="7403"/>
                  </a:lnTo>
                  <a:cubicBezTo>
                    <a:pt x="307" y="7271"/>
                    <a:pt x="307" y="7138"/>
                    <a:pt x="299" y="6997"/>
                  </a:cubicBezTo>
                  <a:close/>
                  <a:moveTo>
                    <a:pt x="1242" y="5872"/>
                  </a:moveTo>
                  <a:cubicBezTo>
                    <a:pt x="1441" y="5872"/>
                    <a:pt x="1631" y="5880"/>
                    <a:pt x="1829" y="5889"/>
                  </a:cubicBezTo>
                  <a:cubicBezTo>
                    <a:pt x="2078" y="6385"/>
                    <a:pt x="2301" y="6898"/>
                    <a:pt x="2508" y="7419"/>
                  </a:cubicBezTo>
                  <a:cubicBezTo>
                    <a:pt x="2276" y="7370"/>
                    <a:pt x="2053" y="7337"/>
                    <a:pt x="1813" y="7320"/>
                  </a:cubicBezTo>
                  <a:cubicBezTo>
                    <a:pt x="1606" y="6849"/>
                    <a:pt x="1416" y="6360"/>
                    <a:pt x="1242" y="5872"/>
                  </a:cubicBezTo>
                  <a:close/>
                  <a:moveTo>
                    <a:pt x="1921" y="5889"/>
                  </a:moveTo>
                  <a:lnTo>
                    <a:pt x="1921" y="5889"/>
                  </a:lnTo>
                  <a:cubicBezTo>
                    <a:pt x="2136" y="5905"/>
                    <a:pt x="2351" y="5930"/>
                    <a:pt x="2566" y="5963"/>
                  </a:cubicBezTo>
                  <a:cubicBezTo>
                    <a:pt x="2723" y="6501"/>
                    <a:pt x="2930" y="7031"/>
                    <a:pt x="3186" y="7544"/>
                  </a:cubicBezTo>
                  <a:cubicBezTo>
                    <a:pt x="2988" y="7502"/>
                    <a:pt x="2789" y="7461"/>
                    <a:pt x="2599" y="7428"/>
                  </a:cubicBezTo>
                  <a:cubicBezTo>
                    <a:pt x="2392" y="6906"/>
                    <a:pt x="2160" y="6393"/>
                    <a:pt x="1921" y="5889"/>
                  </a:cubicBezTo>
                  <a:close/>
                  <a:moveTo>
                    <a:pt x="6860" y="6443"/>
                  </a:moveTo>
                  <a:cubicBezTo>
                    <a:pt x="7017" y="6708"/>
                    <a:pt x="7158" y="6981"/>
                    <a:pt x="7274" y="7262"/>
                  </a:cubicBezTo>
                  <a:cubicBezTo>
                    <a:pt x="7150" y="7411"/>
                    <a:pt x="6993" y="7544"/>
                    <a:pt x="6819" y="7643"/>
                  </a:cubicBezTo>
                  <a:lnTo>
                    <a:pt x="6372" y="6650"/>
                  </a:lnTo>
                  <a:cubicBezTo>
                    <a:pt x="6538" y="6600"/>
                    <a:pt x="6703" y="6534"/>
                    <a:pt x="6860" y="6443"/>
                  </a:cubicBezTo>
                  <a:close/>
                  <a:moveTo>
                    <a:pt x="2649" y="5971"/>
                  </a:moveTo>
                  <a:lnTo>
                    <a:pt x="2649" y="5971"/>
                  </a:lnTo>
                  <a:cubicBezTo>
                    <a:pt x="2864" y="6005"/>
                    <a:pt x="3079" y="6054"/>
                    <a:pt x="3286" y="6104"/>
                  </a:cubicBezTo>
                  <a:cubicBezTo>
                    <a:pt x="3517" y="6633"/>
                    <a:pt x="3724" y="7163"/>
                    <a:pt x="3923" y="7701"/>
                  </a:cubicBezTo>
                  <a:lnTo>
                    <a:pt x="3277" y="7560"/>
                  </a:lnTo>
                  <a:cubicBezTo>
                    <a:pt x="3021" y="7047"/>
                    <a:pt x="2806" y="6518"/>
                    <a:pt x="2649" y="5971"/>
                  </a:cubicBezTo>
                  <a:close/>
                  <a:moveTo>
                    <a:pt x="3385" y="6129"/>
                  </a:moveTo>
                  <a:lnTo>
                    <a:pt x="3509" y="6162"/>
                  </a:lnTo>
                  <a:cubicBezTo>
                    <a:pt x="3691" y="6211"/>
                    <a:pt x="3873" y="6278"/>
                    <a:pt x="4047" y="6344"/>
                  </a:cubicBezTo>
                  <a:cubicBezTo>
                    <a:pt x="4237" y="6849"/>
                    <a:pt x="4436" y="7345"/>
                    <a:pt x="4651" y="7841"/>
                  </a:cubicBezTo>
                  <a:cubicBezTo>
                    <a:pt x="4436" y="7808"/>
                    <a:pt x="4229" y="7767"/>
                    <a:pt x="4014" y="7726"/>
                  </a:cubicBezTo>
                  <a:cubicBezTo>
                    <a:pt x="3824" y="7188"/>
                    <a:pt x="3608" y="6650"/>
                    <a:pt x="3385" y="6129"/>
                  </a:cubicBezTo>
                  <a:close/>
                  <a:moveTo>
                    <a:pt x="6298" y="6675"/>
                  </a:moveTo>
                  <a:cubicBezTo>
                    <a:pt x="6446" y="7006"/>
                    <a:pt x="6604" y="7345"/>
                    <a:pt x="6753" y="7684"/>
                  </a:cubicBezTo>
                  <a:cubicBezTo>
                    <a:pt x="6579" y="7775"/>
                    <a:pt x="6380" y="7841"/>
                    <a:pt x="6190" y="7883"/>
                  </a:cubicBezTo>
                  <a:cubicBezTo>
                    <a:pt x="6016" y="7519"/>
                    <a:pt x="5859" y="7138"/>
                    <a:pt x="5710" y="6758"/>
                  </a:cubicBezTo>
                  <a:lnTo>
                    <a:pt x="5867" y="6758"/>
                  </a:lnTo>
                  <a:cubicBezTo>
                    <a:pt x="6016" y="6741"/>
                    <a:pt x="6157" y="6716"/>
                    <a:pt x="6298" y="6675"/>
                  </a:cubicBezTo>
                  <a:close/>
                  <a:moveTo>
                    <a:pt x="4146" y="6377"/>
                  </a:moveTo>
                  <a:lnTo>
                    <a:pt x="4146" y="6377"/>
                  </a:lnTo>
                  <a:cubicBezTo>
                    <a:pt x="4378" y="6460"/>
                    <a:pt x="4610" y="6551"/>
                    <a:pt x="4841" y="6625"/>
                  </a:cubicBezTo>
                  <a:cubicBezTo>
                    <a:pt x="5048" y="7055"/>
                    <a:pt x="5255" y="7494"/>
                    <a:pt x="5462" y="7932"/>
                  </a:cubicBezTo>
                  <a:lnTo>
                    <a:pt x="5346" y="7932"/>
                  </a:lnTo>
                  <a:cubicBezTo>
                    <a:pt x="5139" y="7916"/>
                    <a:pt x="4941" y="7891"/>
                    <a:pt x="4742" y="7858"/>
                  </a:cubicBezTo>
                  <a:cubicBezTo>
                    <a:pt x="4527" y="7370"/>
                    <a:pt x="4328" y="6873"/>
                    <a:pt x="4146" y="6377"/>
                  </a:cubicBezTo>
                  <a:close/>
                  <a:moveTo>
                    <a:pt x="4941" y="6650"/>
                  </a:moveTo>
                  <a:lnTo>
                    <a:pt x="4941" y="6650"/>
                  </a:lnTo>
                  <a:cubicBezTo>
                    <a:pt x="5164" y="6716"/>
                    <a:pt x="5396" y="6749"/>
                    <a:pt x="5627" y="6758"/>
                  </a:cubicBezTo>
                  <a:cubicBezTo>
                    <a:pt x="5776" y="7146"/>
                    <a:pt x="5933" y="7527"/>
                    <a:pt x="6107" y="7899"/>
                  </a:cubicBezTo>
                  <a:cubicBezTo>
                    <a:pt x="5925" y="7932"/>
                    <a:pt x="5735" y="7941"/>
                    <a:pt x="5545" y="7941"/>
                  </a:cubicBezTo>
                  <a:cubicBezTo>
                    <a:pt x="5346" y="7510"/>
                    <a:pt x="5147" y="7080"/>
                    <a:pt x="4941" y="6650"/>
                  </a:cubicBezTo>
                  <a:close/>
                  <a:moveTo>
                    <a:pt x="4939" y="0"/>
                  </a:moveTo>
                  <a:cubicBezTo>
                    <a:pt x="4148" y="0"/>
                    <a:pt x="3371" y="256"/>
                    <a:pt x="2789" y="833"/>
                  </a:cubicBezTo>
                  <a:cubicBezTo>
                    <a:pt x="1408" y="2207"/>
                    <a:pt x="1424" y="4366"/>
                    <a:pt x="84" y="5756"/>
                  </a:cubicBezTo>
                  <a:cubicBezTo>
                    <a:pt x="34" y="5765"/>
                    <a:pt x="1" y="5814"/>
                    <a:pt x="1" y="5864"/>
                  </a:cubicBezTo>
                  <a:cubicBezTo>
                    <a:pt x="34" y="6427"/>
                    <a:pt x="59" y="6989"/>
                    <a:pt x="92" y="7544"/>
                  </a:cubicBezTo>
                  <a:cubicBezTo>
                    <a:pt x="92" y="7616"/>
                    <a:pt x="148" y="7663"/>
                    <a:pt x="212" y="7663"/>
                  </a:cubicBezTo>
                  <a:cubicBezTo>
                    <a:pt x="222" y="7663"/>
                    <a:pt x="231" y="7662"/>
                    <a:pt x="241" y="7659"/>
                  </a:cubicBezTo>
                  <a:cubicBezTo>
                    <a:pt x="619" y="7558"/>
                    <a:pt x="994" y="7518"/>
                    <a:pt x="1367" y="7518"/>
                  </a:cubicBezTo>
                  <a:cubicBezTo>
                    <a:pt x="2122" y="7518"/>
                    <a:pt x="2869" y="7684"/>
                    <a:pt x="3617" y="7850"/>
                  </a:cubicBezTo>
                  <a:cubicBezTo>
                    <a:pt x="4270" y="7996"/>
                    <a:pt x="4965" y="8174"/>
                    <a:pt x="5643" y="8174"/>
                  </a:cubicBezTo>
                  <a:cubicBezTo>
                    <a:pt x="5883" y="8174"/>
                    <a:pt x="6122" y="8152"/>
                    <a:pt x="6355" y="8098"/>
                  </a:cubicBezTo>
                  <a:cubicBezTo>
                    <a:pt x="7845" y="7759"/>
                    <a:pt x="8176" y="6062"/>
                    <a:pt x="8350" y="4672"/>
                  </a:cubicBezTo>
                  <a:cubicBezTo>
                    <a:pt x="8424" y="4424"/>
                    <a:pt x="8465" y="4168"/>
                    <a:pt x="8465" y="3919"/>
                  </a:cubicBezTo>
                  <a:cubicBezTo>
                    <a:pt x="8441" y="2529"/>
                    <a:pt x="7911" y="974"/>
                    <a:pt x="6571" y="362"/>
                  </a:cubicBezTo>
                  <a:cubicBezTo>
                    <a:pt x="6063" y="128"/>
                    <a:pt x="5498" y="0"/>
                    <a:pt x="4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64" name="Google Shape;1064;p30"/>
            <p:cNvSpPr txBox="1"/>
            <p:nvPr/>
          </p:nvSpPr>
          <p:spPr>
            <a:xfrm flipH="1">
              <a:off x="5545865" y="3986856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02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65" name="Google Shape;1065;p30"/>
          <p:cNvGrpSpPr/>
          <p:nvPr/>
        </p:nvGrpSpPr>
        <p:grpSpPr>
          <a:xfrm flipH="1">
            <a:off x="2903962" y="605050"/>
            <a:ext cx="2877896" cy="176025"/>
            <a:chOff x="4345425" y="2175475"/>
            <a:chExt cx="800750" cy="176025"/>
          </a:xfrm>
        </p:grpSpPr>
        <p:sp>
          <p:nvSpPr>
            <p:cNvPr id="1066" name="Google Shape;1066;p3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p30"/>
          <p:cNvSpPr txBox="1"/>
          <p:nvPr>
            <p:ph type="title"/>
          </p:nvPr>
        </p:nvSpPr>
        <p:spPr>
          <a:xfrm>
            <a:off x="2883100" y="140975"/>
            <a:ext cx="2919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155CC"/>
                </a:solidFill>
              </a:rPr>
              <a:t>BARISAN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9" name="Google Shape;1069;p30"/>
          <p:cNvSpPr/>
          <p:nvPr/>
        </p:nvSpPr>
        <p:spPr>
          <a:xfrm>
            <a:off x="5447866" y="1865190"/>
            <a:ext cx="54428" cy="146564"/>
          </a:xfrm>
          <a:custGeom>
            <a:rect b="b" l="l" r="r" t="t"/>
            <a:pathLst>
              <a:path extrusionOk="0" h="1858" w="612">
                <a:moveTo>
                  <a:pt x="45" y="0"/>
                </a:moveTo>
                <a:cubicBezTo>
                  <a:pt x="22" y="0"/>
                  <a:pt x="1" y="18"/>
                  <a:pt x="11" y="47"/>
                </a:cubicBezTo>
                <a:cubicBezTo>
                  <a:pt x="217" y="634"/>
                  <a:pt x="391" y="1230"/>
                  <a:pt x="532" y="1834"/>
                </a:cubicBezTo>
                <a:cubicBezTo>
                  <a:pt x="535" y="1850"/>
                  <a:pt x="548" y="1857"/>
                  <a:pt x="563" y="1857"/>
                </a:cubicBezTo>
                <a:cubicBezTo>
                  <a:pt x="586" y="1857"/>
                  <a:pt x="611" y="1839"/>
                  <a:pt x="606" y="1809"/>
                </a:cubicBezTo>
                <a:cubicBezTo>
                  <a:pt x="466" y="1205"/>
                  <a:pt x="292" y="609"/>
                  <a:pt x="85" y="30"/>
                </a:cubicBezTo>
                <a:cubicBezTo>
                  <a:pt x="78" y="9"/>
                  <a:pt x="61" y="0"/>
                  <a:pt x="45" y="0"/>
                </a:cubicBezTo>
                <a:close/>
              </a:path>
            </a:pathLst>
          </a:custGeom>
          <a:solidFill>
            <a:srgbClr val="3D6D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070" name="Google Shape;1070;p30"/>
          <p:cNvGrpSpPr/>
          <p:nvPr/>
        </p:nvGrpSpPr>
        <p:grpSpPr>
          <a:xfrm>
            <a:off x="3485047" y="3674628"/>
            <a:ext cx="2131670" cy="1390727"/>
            <a:chOff x="1687924" y="1856092"/>
            <a:chExt cx="1937705" cy="1891888"/>
          </a:xfrm>
        </p:grpSpPr>
        <p:sp>
          <p:nvSpPr>
            <p:cNvPr id="1071" name="Google Shape;1071;p30"/>
            <p:cNvSpPr/>
            <p:nvPr/>
          </p:nvSpPr>
          <p:spPr>
            <a:xfrm>
              <a:off x="1736059" y="1856092"/>
              <a:ext cx="1847877" cy="1854560"/>
            </a:xfrm>
            <a:custGeom>
              <a:rect b="b" l="l" r="r" t="t"/>
              <a:pathLst>
                <a:path extrusionOk="0" h="20766" w="17807">
                  <a:moveTo>
                    <a:pt x="7893" y="0"/>
                  </a:moveTo>
                  <a:cubicBezTo>
                    <a:pt x="7050" y="0"/>
                    <a:pt x="5810" y="272"/>
                    <a:pt x="5023" y="992"/>
                  </a:cubicBezTo>
                  <a:cubicBezTo>
                    <a:pt x="4519" y="1456"/>
                    <a:pt x="4146" y="2060"/>
                    <a:pt x="3807" y="2655"/>
                  </a:cubicBezTo>
                  <a:cubicBezTo>
                    <a:pt x="2615" y="4724"/>
                    <a:pt x="1581" y="6908"/>
                    <a:pt x="1118" y="9250"/>
                  </a:cubicBezTo>
                  <a:cubicBezTo>
                    <a:pt x="654" y="11592"/>
                    <a:pt x="1" y="13188"/>
                    <a:pt x="1043" y="15340"/>
                  </a:cubicBezTo>
                  <a:cubicBezTo>
                    <a:pt x="1292" y="15844"/>
                    <a:pt x="2227" y="17201"/>
                    <a:pt x="2781" y="17640"/>
                  </a:cubicBezTo>
                  <a:cubicBezTo>
                    <a:pt x="3236" y="18021"/>
                    <a:pt x="3724" y="18360"/>
                    <a:pt x="4229" y="18658"/>
                  </a:cubicBezTo>
                  <a:cubicBezTo>
                    <a:pt x="5710" y="19518"/>
                    <a:pt x="7232" y="20404"/>
                    <a:pt x="8920" y="20685"/>
                  </a:cubicBezTo>
                  <a:cubicBezTo>
                    <a:pt x="9241" y="20738"/>
                    <a:pt x="9571" y="20766"/>
                    <a:pt x="9901" y="20766"/>
                  </a:cubicBezTo>
                  <a:cubicBezTo>
                    <a:pt x="11307" y="20766"/>
                    <a:pt x="12726" y="20268"/>
                    <a:pt x="13571" y="19162"/>
                  </a:cubicBezTo>
                  <a:cubicBezTo>
                    <a:pt x="14009" y="18575"/>
                    <a:pt x="14257" y="17872"/>
                    <a:pt x="14530" y="17185"/>
                  </a:cubicBezTo>
                  <a:cubicBezTo>
                    <a:pt x="15060" y="15811"/>
                    <a:pt x="15680" y="14471"/>
                    <a:pt x="16375" y="13172"/>
                  </a:cubicBezTo>
                  <a:cubicBezTo>
                    <a:pt x="16855" y="12287"/>
                    <a:pt x="17377" y="11410"/>
                    <a:pt x="17584" y="10425"/>
                  </a:cubicBezTo>
                  <a:cubicBezTo>
                    <a:pt x="17807" y="9291"/>
                    <a:pt x="17592" y="8100"/>
                    <a:pt x="17128" y="7049"/>
                  </a:cubicBezTo>
                  <a:cubicBezTo>
                    <a:pt x="16665" y="5990"/>
                    <a:pt x="15970" y="5047"/>
                    <a:pt x="15225" y="4170"/>
                  </a:cubicBezTo>
                  <a:cubicBezTo>
                    <a:pt x="14770" y="3615"/>
                    <a:pt x="14274" y="3086"/>
                    <a:pt x="13736" y="2606"/>
                  </a:cubicBezTo>
                  <a:cubicBezTo>
                    <a:pt x="12247" y="1274"/>
                    <a:pt x="10410" y="388"/>
                    <a:pt x="8440" y="49"/>
                  </a:cubicBezTo>
                  <a:cubicBezTo>
                    <a:pt x="8292" y="17"/>
                    <a:pt x="8105" y="0"/>
                    <a:pt x="7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687924" y="1872165"/>
              <a:ext cx="1937705" cy="1875815"/>
            </a:xfrm>
            <a:custGeom>
              <a:rect b="b" l="l" r="r" t="t"/>
              <a:pathLst>
                <a:path extrusionOk="0" h="21004" w="17650">
                  <a:moveTo>
                    <a:pt x="7538" y="237"/>
                  </a:moveTo>
                  <a:cubicBezTo>
                    <a:pt x="7742" y="237"/>
                    <a:pt x="7944" y="254"/>
                    <a:pt x="8140" y="290"/>
                  </a:cubicBezTo>
                  <a:lnTo>
                    <a:pt x="8140" y="290"/>
                  </a:lnTo>
                  <a:cubicBezTo>
                    <a:pt x="8141" y="291"/>
                    <a:pt x="8142" y="291"/>
                    <a:pt x="8143" y="291"/>
                  </a:cubicBezTo>
                  <a:cubicBezTo>
                    <a:pt x="10062" y="630"/>
                    <a:pt x="11858" y="1482"/>
                    <a:pt x="13330" y="2757"/>
                  </a:cubicBezTo>
                  <a:cubicBezTo>
                    <a:pt x="14803" y="4056"/>
                    <a:pt x="16235" y="5769"/>
                    <a:pt x="16921" y="7630"/>
                  </a:cubicBezTo>
                  <a:cubicBezTo>
                    <a:pt x="17302" y="8665"/>
                    <a:pt x="17418" y="9798"/>
                    <a:pt x="17120" y="10865"/>
                  </a:cubicBezTo>
                  <a:cubicBezTo>
                    <a:pt x="16847" y="11834"/>
                    <a:pt x="16293" y="12702"/>
                    <a:pt x="15829" y="13579"/>
                  </a:cubicBezTo>
                  <a:cubicBezTo>
                    <a:pt x="15374" y="14440"/>
                    <a:pt x="14961" y="15317"/>
                    <a:pt x="14580" y="16219"/>
                  </a:cubicBezTo>
                  <a:cubicBezTo>
                    <a:pt x="14199" y="17121"/>
                    <a:pt x="13926" y="18122"/>
                    <a:pt x="13397" y="18958"/>
                  </a:cubicBezTo>
                  <a:cubicBezTo>
                    <a:pt x="12576" y="20232"/>
                    <a:pt x="11100" y="20780"/>
                    <a:pt x="9640" y="20780"/>
                  </a:cubicBezTo>
                  <a:cubicBezTo>
                    <a:pt x="9288" y="20780"/>
                    <a:pt x="8938" y="20748"/>
                    <a:pt x="8598" y="20687"/>
                  </a:cubicBezTo>
                  <a:cubicBezTo>
                    <a:pt x="6761" y="20356"/>
                    <a:pt x="4932" y="19347"/>
                    <a:pt x="3410" y="18304"/>
                  </a:cubicBezTo>
                  <a:cubicBezTo>
                    <a:pt x="2185" y="17452"/>
                    <a:pt x="1109" y="16202"/>
                    <a:pt x="621" y="14771"/>
                  </a:cubicBezTo>
                  <a:cubicBezTo>
                    <a:pt x="1" y="12992"/>
                    <a:pt x="605" y="11172"/>
                    <a:pt x="969" y="9409"/>
                  </a:cubicBezTo>
                  <a:cubicBezTo>
                    <a:pt x="1440" y="7159"/>
                    <a:pt x="2375" y="5065"/>
                    <a:pt x="3509" y="3079"/>
                  </a:cubicBezTo>
                  <a:cubicBezTo>
                    <a:pt x="4039" y="2153"/>
                    <a:pt x="4601" y="1193"/>
                    <a:pt x="5602" y="705"/>
                  </a:cubicBezTo>
                  <a:cubicBezTo>
                    <a:pt x="6178" y="420"/>
                    <a:pt x="6870" y="237"/>
                    <a:pt x="7538" y="237"/>
                  </a:cubicBezTo>
                  <a:close/>
                  <a:moveTo>
                    <a:pt x="7499" y="1"/>
                  </a:moveTo>
                  <a:cubicBezTo>
                    <a:pt x="6244" y="1"/>
                    <a:pt x="4960" y="599"/>
                    <a:pt x="4196" y="1565"/>
                  </a:cubicBezTo>
                  <a:cubicBezTo>
                    <a:pt x="3501" y="2451"/>
                    <a:pt x="2979" y="3501"/>
                    <a:pt x="2483" y="4503"/>
                  </a:cubicBezTo>
                  <a:cubicBezTo>
                    <a:pt x="2011" y="5438"/>
                    <a:pt x="1606" y="6406"/>
                    <a:pt x="1267" y="7407"/>
                  </a:cubicBezTo>
                  <a:cubicBezTo>
                    <a:pt x="911" y="8466"/>
                    <a:pt x="704" y="9566"/>
                    <a:pt x="464" y="10659"/>
                  </a:cubicBezTo>
                  <a:cubicBezTo>
                    <a:pt x="265" y="11560"/>
                    <a:pt x="67" y="12479"/>
                    <a:pt x="117" y="13406"/>
                  </a:cubicBezTo>
                  <a:cubicBezTo>
                    <a:pt x="199" y="15011"/>
                    <a:pt x="1101" y="16525"/>
                    <a:pt x="2218" y="17642"/>
                  </a:cubicBezTo>
                  <a:cubicBezTo>
                    <a:pt x="2773" y="18205"/>
                    <a:pt x="3476" y="18635"/>
                    <a:pt x="4146" y="19024"/>
                  </a:cubicBezTo>
                  <a:cubicBezTo>
                    <a:pt x="5081" y="19570"/>
                    <a:pt x="6033" y="20108"/>
                    <a:pt x="7042" y="20488"/>
                  </a:cubicBezTo>
                  <a:cubicBezTo>
                    <a:pt x="7886" y="20804"/>
                    <a:pt x="8802" y="21003"/>
                    <a:pt x="9706" y="21003"/>
                  </a:cubicBezTo>
                  <a:cubicBezTo>
                    <a:pt x="10601" y="21003"/>
                    <a:pt x="11485" y="20809"/>
                    <a:pt x="12280" y="20339"/>
                  </a:cubicBezTo>
                  <a:cubicBezTo>
                    <a:pt x="13024" y="19901"/>
                    <a:pt x="13554" y="19255"/>
                    <a:pt x="13910" y="18478"/>
                  </a:cubicBezTo>
                  <a:cubicBezTo>
                    <a:pt x="14406" y="17427"/>
                    <a:pt x="14770" y="16310"/>
                    <a:pt x="15267" y="15251"/>
                  </a:cubicBezTo>
                  <a:cubicBezTo>
                    <a:pt x="16144" y="13356"/>
                    <a:pt x="17650" y="11478"/>
                    <a:pt x="17517" y="9293"/>
                  </a:cubicBezTo>
                  <a:cubicBezTo>
                    <a:pt x="17368" y="6943"/>
                    <a:pt x="15780" y="4900"/>
                    <a:pt x="14208" y="3278"/>
                  </a:cubicBezTo>
                  <a:cubicBezTo>
                    <a:pt x="12602" y="1607"/>
                    <a:pt x="10514" y="493"/>
                    <a:pt x="8244" y="74"/>
                  </a:cubicBezTo>
                  <a:lnTo>
                    <a:pt x="8244" y="74"/>
                  </a:lnTo>
                  <a:cubicBezTo>
                    <a:pt x="8234" y="68"/>
                    <a:pt x="8223" y="63"/>
                    <a:pt x="8209" y="59"/>
                  </a:cubicBezTo>
                  <a:lnTo>
                    <a:pt x="8209" y="59"/>
                  </a:lnTo>
                  <a:lnTo>
                    <a:pt x="8209" y="68"/>
                  </a:lnTo>
                  <a:cubicBezTo>
                    <a:pt x="7976" y="23"/>
                    <a:pt x="7738" y="1"/>
                    <a:pt x="7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73" name="Google Shape;1073;p30"/>
          <p:cNvGrpSpPr/>
          <p:nvPr/>
        </p:nvGrpSpPr>
        <p:grpSpPr>
          <a:xfrm>
            <a:off x="1287578" y="2556542"/>
            <a:ext cx="1941361" cy="1203666"/>
            <a:chOff x="3226563" y="1118600"/>
            <a:chExt cx="2198099" cy="1637418"/>
          </a:xfrm>
        </p:grpSpPr>
        <p:sp>
          <p:nvSpPr>
            <p:cNvPr id="1074" name="Google Shape;1074;p30"/>
            <p:cNvSpPr/>
            <p:nvPr/>
          </p:nvSpPr>
          <p:spPr>
            <a:xfrm>
              <a:off x="3376373" y="1118600"/>
              <a:ext cx="1980335" cy="1584507"/>
            </a:xfrm>
            <a:custGeom>
              <a:rect b="b" l="l" r="r" t="t"/>
              <a:pathLst>
                <a:path extrusionOk="0" h="17207" w="18353">
                  <a:moveTo>
                    <a:pt x="8972" y="0"/>
                  </a:moveTo>
                  <a:cubicBezTo>
                    <a:pt x="7793" y="0"/>
                    <a:pt x="6460" y="236"/>
                    <a:pt x="4858" y="706"/>
                  </a:cubicBezTo>
                  <a:lnTo>
                    <a:pt x="5002" y="669"/>
                  </a:lnTo>
                  <a:lnTo>
                    <a:pt x="5002" y="669"/>
                  </a:lnTo>
                  <a:cubicBezTo>
                    <a:pt x="3645" y="1033"/>
                    <a:pt x="2467" y="1996"/>
                    <a:pt x="1672" y="3205"/>
                  </a:cubicBezTo>
                  <a:cubicBezTo>
                    <a:pt x="861" y="4446"/>
                    <a:pt x="431" y="5919"/>
                    <a:pt x="265" y="7408"/>
                  </a:cubicBezTo>
                  <a:cubicBezTo>
                    <a:pt x="1" y="9816"/>
                    <a:pt x="538" y="12472"/>
                    <a:pt x="2284" y="14077"/>
                  </a:cubicBezTo>
                  <a:cubicBezTo>
                    <a:pt x="3757" y="15409"/>
                    <a:pt x="5668" y="16684"/>
                    <a:pt x="7588" y="16990"/>
                  </a:cubicBezTo>
                  <a:cubicBezTo>
                    <a:pt x="8536" y="17141"/>
                    <a:pt x="9644" y="17206"/>
                    <a:pt x="10730" y="17206"/>
                  </a:cubicBezTo>
                  <a:cubicBezTo>
                    <a:pt x="11065" y="17206"/>
                    <a:pt x="11399" y="17200"/>
                    <a:pt x="11725" y="17188"/>
                  </a:cubicBezTo>
                  <a:cubicBezTo>
                    <a:pt x="14555" y="17081"/>
                    <a:pt x="17228" y="14690"/>
                    <a:pt x="17724" y="13655"/>
                  </a:cubicBezTo>
                  <a:cubicBezTo>
                    <a:pt x="18047" y="12993"/>
                    <a:pt x="18146" y="12240"/>
                    <a:pt x="18187" y="11504"/>
                  </a:cubicBezTo>
                  <a:cubicBezTo>
                    <a:pt x="18353" y="7946"/>
                    <a:pt x="16921" y="4289"/>
                    <a:pt x="14241" y="2080"/>
                  </a:cubicBezTo>
                  <a:cubicBezTo>
                    <a:pt x="12554" y="691"/>
                    <a:pt x="10989" y="0"/>
                    <a:pt x="8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3226563" y="1118600"/>
              <a:ext cx="2198099" cy="1637418"/>
            </a:xfrm>
            <a:custGeom>
              <a:rect b="b" l="l" r="r" t="t"/>
              <a:pathLst>
                <a:path extrusionOk="0" h="17463" w="18850">
                  <a:moveTo>
                    <a:pt x="9500" y="228"/>
                  </a:moveTo>
                  <a:cubicBezTo>
                    <a:pt x="9872" y="228"/>
                    <a:pt x="10245" y="252"/>
                    <a:pt x="10616" y="304"/>
                  </a:cubicBezTo>
                  <a:cubicBezTo>
                    <a:pt x="12106" y="520"/>
                    <a:pt x="13421" y="1248"/>
                    <a:pt x="14580" y="2191"/>
                  </a:cubicBezTo>
                  <a:cubicBezTo>
                    <a:pt x="17426" y="4483"/>
                    <a:pt x="18849" y="8289"/>
                    <a:pt x="18585" y="11897"/>
                  </a:cubicBezTo>
                  <a:cubicBezTo>
                    <a:pt x="18518" y="12774"/>
                    <a:pt x="18328" y="13618"/>
                    <a:pt x="17757" y="14304"/>
                  </a:cubicBezTo>
                  <a:cubicBezTo>
                    <a:pt x="17277" y="14850"/>
                    <a:pt x="16731" y="15339"/>
                    <a:pt x="16135" y="15752"/>
                  </a:cubicBezTo>
                  <a:cubicBezTo>
                    <a:pt x="15407" y="16257"/>
                    <a:pt x="14613" y="16654"/>
                    <a:pt x="13769" y="16927"/>
                  </a:cubicBezTo>
                  <a:cubicBezTo>
                    <a:pt x="13006" y="17156"/>
                    <a:pt x="12220" y="17205"/>
                    <a:pt x="11435" y="17205"/>
                  </a:cubicBezTo>
                  <a:cubicBezTo>
                    <a:pt x="11283" y="17205"/>
                    <a:pt x="11132" y="17203"/>
                    <a:pt x="10981" y="17200"/>
                  </a:cubicBezTo>
                  <a:cubicBezTo>
                    <a:pt x="9955" y="17192"/>
                    <a:pt x="8912" y="17151"/>
                    <a:pt x="7911" y="16952"/>
                  </a:cubicBezTo>
                  <a:cubicBezTo>
                    <a:pt x="6918" y="16754"/>
                    <a:pt x="5991" y="16323"/>
                    <a:pt x="5131" y="15802"/>
                  </a:cubicBezTo>
                  <a:cubicBezTo>
                    <a:pt x="3484" y="14793"/>
                    <a:pt x="1986" y="13510"/>
                    <a:pt x="1333" y="11648"/>
                  </a:cubicBezTo>
                  <a:cubicBezTo>
                    <a:pt x="1" y="7867"/>
                    <a:pt x="1333" y="2034"/>
                    <a:pt x="5652" y="875"/>
                  </a:cubicBezTo>
                  <a:cubicBezTo>
                    <a:pt x="5664" y="871"/>
                    <a:pt x="5674" y="865"/>
                    <a:pt x="5683" y="859"/>
                  </a:cubicBezTo>
                  <a:lnTo>
                    <a:pt x="5683" y="859"/>
                  </a:lnTo>
                  <a:cubicBezTo>
                    <a:pt x="6920" y="513"/>
                    <a:pt x="8208" y="228"/>
                    <a:pt x="9500" y="228"/>
                  </a:cubicBezTo>
                  <a:close/>
                  <a:moveTo>
                    <a:pt x="9501" y="0"/>
                  </a:moveTo>
                  <a:cubicBezTo>
                    <a:pt x="8100" y="0"/>
                    <a:pt x="6691" y="325"/>
                    <a:pt x="5354" y="710"/>
                  </a:cubicBezTo>
                  <a:cubicBezTo>
                    <a:pt x="5338" y="716"/>
                    <a:pt x="5324" y="724"/>
                    <a:pt x="5314" y="735"/>
                  </a:cubicBezTo>
                  <a:lnTo>
                    <a:pt x="5314" y="735"/>
                  </a:lnTo>
                  <a:cubicBezTo>
                    <a:pt x="1603" y="1931"/>
                    <a:pt x="228" y="6515"/>
                    <a:pt x="712" y="10051"/>
                  </a:cubicBezTo>
                  <a:cubicBezTo>
                    <a:pt x="985" y="12012"/>
                    <a:pt x="1871" y="13585"/>
                    <a:pt x="3393" y="14842"/>
                  </a:cubicBezTo>
                  <a:cubicBezTo>
                    <a:pt x="4982" y="16141"/>
                    <a:pt x="6744" y="17085"/>
                    <a:pt x="8796" y="17308"/>
                  </a:cubicBezTo>
                  <a:cubicBezTo>
                    <a:pt x="9570" y="17396"/>
                    <a:pt x="10362" y="17463"/>
                    <a:pt x="11150" y="17463"/>
                  </a:cubicBezTo>
                  <a:cubicBezTo>
                    <a:pt x="12434" y="17463"/>
                    <a:pt x="13708" y="17286"/>
                    <a:pt x="14878" y="16737"/>
                  </a:cubicBezTo>
                  <a:cubicBezTo>
                    <a:pt x="16144" y="16150"/>
                    <a:pt x="17616" y="15173"/>
                    <a:pt x="18312" y="13915"/>
                  </a:cubicBezTo>
                  <a:cubicBezTo>
                    <a:pt x="18775" y="13088"/>
                    <a:pt x="18841" y="12054"/>
                    <a:pt x="18841" y="11135"/>
                  </a:cubicBezTo>
                  <a:cubicBezTo>
                    <a:pt x="18849" y="10151"/>
                    <a:pt x="18742" y="9166"/>
                    <a:pt x="18510" y="8215"/>
                  </a:cubicBezTo>
                  <a:cubicBezTo>
                    <a:pt x="18088" y="6336"/>
                    <a:pt x="17203" y="4599"/>
                    <a:pt x="15937" y="3151"/>
                  </a:cubicBezTo>
                  <a:cubicBezTo>
                    <a:pt x="14737" y="1810"/>
                    <a:pt x="13115" y="652"/>
                    <a:pt x="11345" y="213"/>
                  </a:cubicBezTo>
                  <a:cubicBezTo>
                    <a:pt x="10736" y="64"/>
                    <a:pt x="10119" y="0"/>
                    <a:pt x="9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76" name="Google Shape;1076;p30"/>
          <p:cNvGrpSpPr/>
          <p:nvPr/>
        </p:nvGrpSpPr>
        <p:grpSpPr>
          <a:xfrm>
            <a:off x="3646704" y="1518514"/>
            <a:ext cx="2058493" cy="1362251"/>
            <a:chOff x="4631286" y="2168980"/>
            <a:chExt cx="2330721" cy="1853151"/>
          </a:xfrm>
        </p:grpSpPr>
        <p:sp>
          <p:nvSpPr>
            <p:cNvPr id="1077" name="Google Shape;1077;p30"/>
            <p:cNvSpPr/>
            <p:nvPr/>
          </p:nvSpPr>
          <p:spPr>
            <a:xfrm>
              <a:off x="4637672" y="2210350"/>
              <a:ext cx="2206327" cy="1811781"/>
            </a:xfrm>
            <a:custGeom>
              <a:rect b="b" l="l" r="r" t="t"/>
              <a:pathLst>
                <a:path extrusionOk="0" h="20287" w="15812">
                  <a:moveTo>
                    <a:pt x="13247" y="2685"/>
                  </a:moveTo>
                  <a:lnTo>
                    <a:pt x="13691" y="3565"/>
                  </a:lnTo>
                  <a:lnTo>
                    <a:pt x="13691" y="3565"/>
                  </a:lnTo>
                  <a:cubicBezTo>
                    <a:pt x="13551" y="3269"/>
                    <a:pt x="13403" y="2975"/>
                    <a:pt x="13247" y="2685"/>
                  </a:cubicBezTo>
                  <a:close/>
                  <a:moveTo>
                    <a:pt x="8694" y="1"/>
                  </a:moveTo>
                  <a:cubicBezTo>
                    <a:pt x="7898" y="1"/>
                    <a:pt x="7091" y="149"/>
                    <a:pt x="6347" y="410"/>
                  </a:cubicBezTo>
                  <a:cubicBezTo>
                    <a:pt x="5445" y="724"/>
                    <a:pt x="4576" y="1196"/>
                    <a:pt x="3906" y="1866"/>
                  </a:cubicBezTo>
                  <a:cubicBezTo>
                    <a:pt x="3417" y="2354"/>
                    <a:pt x="3037" y="2933"/>
                    <a:pt x="2664" y="3513"/>
                  </a:cubicBezTo>
                  <a:cubicBezTo>
                    <a:pt x="2226" y="4199"/>
                    <a:pt x="1796" y="4886"/>
                    <a:pt x="1374" y="5573"/>
                  </a:cubicBezTo>
                  <a:cubicBezTo>
                    <a:pt x="1084" y="6028"/>
                    <a:pt x="828" y="6499"/>
                    <a:pt x="604" y="6988"/>
                  </a:cubicBezTo>
                  <a:cubicBezTo>
                    <a:pt x="8" y="8386"/>
                    <a:pt x="0" y="9966"/>
                    <a:pt x="306" y="11456"/>
                  </a:cubicBezTo>
                  <a:cubicBezTo>
                    <a:pt x="612" y="12937"/>
                    <a:pt x="1233" y="14335"/>
                    <a:pt x="1870" y="15709"/>
                  </a:cubicBezTo>
                  <a:cubicBezTo>
                    <a:pt x="2292" y="16611"/>
                    <a:pt x="2722" y="17512"/>
                    <a:pt x="3326" y="18299"/>
                  </a:cubicBezTo>
                  <a:cubicBezTo>
                    <a:pt x="3939" y="19085"/>
                    <a:pt x="4733" y="19763"/>
                    <a:pt x="5676" y="20061"/>
                  </a:cubicBezTo>
                  <a:cubicBezTo>
                    <a:pt x="6226" y="20240"/>
                    <a:pt x="6804" y="20286"/>
                    <a:pt x="7383" y="20286"/>
                  </a:cubicBezTo>
                  <a:cubicBezTo>
                    <a:pt x="7631" y="20286"/>
                    <a:pt x="7879" y="20278"/>
                    <a:pt x="8125" y="20268"/>
                  </a:cubicBezTo>
                  <a:cubicBezTo>
                    <a:pt x="9102" y="20243"/>
                    <a:pt x="10086" y="20193"/>
                    <a:pt x="11021" y="19904"/>
                  </a:cubicBezTo>
                  <a:cubicBezTo>
                    <a:pt x="12461" y="19449"/>
                    <a:pt x="13661" y="18447"/>
                    <a:pt x="14372" y="17124"/>
                  </a:cubicBezTo>
                  <a:cubicBezTo>
                    <a:pt x="14811" y="16296"/>
                    <a:pt x="15043" y="15378"/>
                    <a:pt x="15200" y="14459"/>
                  </a:cubicBezTo>
                  <a:cubicBezTo>
                    <a:pt x="15812" y="10780"/>
                    <a:pt x="15293" y="7005"/>
                    <a:pt x="13724" y="3637"/>
                  </a:cubicBezTo>
                  <a:lnTo>
                    <a:pt x="13724" y="3637"/>
                  </a:lnTo>
                  <a:cubicBezTo>
                    <a:pt x="13742" y="3670"/>
                    <a:pt x="13759" y="3703"/>
                    <a:pt x="13777" y="3736"/>
                  </a:cubicBezTo>
                  <a:lnTo>
                    <a:pt x="13691" y="3565"/>
                  </a:lnTo>
                  <a:lnTo>
                    <a:pt x="13691" y="3565"/>
                  </a:lnTo>
                  <a:cubicBezTo>
                    <a:pt x="13702" y="3589"/>
                    <a:pt x="13713" y="3613"/>
                    <a:pt x="13724" y="3637"/>
                  </a:cubicBezTo>
                  <a:lnTo>
                    <a:pt x="13724" y="3637"/>
                  </a:lnTo>
                  <a:cubicBezTo>
                    <a:pt x="13210" y="2667"/>
                    <a:pt x="12655" y="1677"/>
                    <a:pt x="11791" y="989"/>
                  </a:cubicBezTo>
                  <a:cubicBezTo>
                    <a:pt x="10919" y="296"/>
                    <a:pt x="9818" y="1"/>
                    <a:pt x="8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4631286" y="2168980"/>
              <a:ext cx="2330721" cy="1832373"/>
            </a:xfrm>
            <a:custGeom>
              <a:rect b="b" l="l" r="r" t="t"/>
              <a:pathLst>
                <a:path extrusionOk="0" h="20540" w="16185">
                  <a:moveTo>
                    <a:pt x="8710" y="239"/>
                  </a:moveTo>
                  <a:cubicBezTo>
                    <a:pt x="8917" y="239"/>
                    <a:pt x="9123" y="249"/>
                    <a:pt x="9325" y="269"/>
                  </a:cubicBezTo>
                  <a:cubicBezTo>
                    <a:pt x="10326" y="360"/>
                    <a:pt x="11286" y="724"/>
                    <a:pt x="12031" y="1411"/>
                  </a:cubicBezTo>
                  <a:cubicBezTo>
                    <a:pt x="12760" y="2099"/>
                    <a:pt x="13254" y="3006"/>
                    <a:pt x="13721" y="3891"/>
                  </a:cubicBezTo>
                  <a:lnTo>
                    <a:pt x="13721" y="3891"/>
                  </a:lnTo>
                  <a:cubicBezTo>
                    <a:pt x="15082" y="6867"/>
                    <a:pt x="15626" y="10156"/>
                    <a:pt x="15308" y="13425"/>
                  </a:cubicBezTo>
                  <a:cubicBezTo>
                    <a:pt x="15117" y="15262"/>
                    <a:pt x="14704" y="17165"/>
                    <a:pt x="13355" y="18514"/>
                  </a:cubicBezTo>
                  <a:cubicBezTo>
                    <a:pt x="11965" y="19896"/>
                    <a:pt x="10178" y="20210"/>
                    <a:pt x="8283" y="20276"/>
                  </a:cubicBezTo>
                  <a:cubicBezTo>
                    <a:pt x="8032" y="20284"/>
                    <a:pt x="7780" y="20292"/>
                    <a:pt x="7527" y="20292"/>
                  </a:cubicBezTo>
                  <a:cubicBezTo>
                    <a:pt x="6751" y="20292"/>
                    <a:pt x="5974" y="20220"/>
                    <a:pt x="5263" y="19871"/>
                  </a:cubicBezTo>
                  <a:cubicBezTo>
                    <a:pt x="4444" y="19465"/>
                    <a:pt x="3790" y="18803"/>
                    <a:pt x="3277" y="18067"/>
                  </a:cubicBezTo>
                  <a:cubicBezTo>
                    <a:pt x="2739" y="17298"/>
                    <a:pt x="2342" y="16445"/>
                    <a:pt x="1953" y="15601"/>
                  </a:cubicBezTo>
                  <a:cubicBezTo>
                    <a:pt x="1523" y="14699"/>
                    <a:pt x="1142" y="13764"/>
                    <a:pt x="819" y="12821"/>
                  </a:cubicBezTo>
                  <a:cubicBezTo>
                    <a:pt x="240" y="11001"/>
                    <a:pt x="9" y="8965"/>
                    <a:pt x="778" y="7162"/>
                  </a:cubicBezTo>
                  <a:cubicBezTo>
                    <a:pt x="1150" y="6268"/>
                    <a:pt x="1721" y="5449"/>
                    <a:pt x="2234" y="4638"/>
                  </a:cubicBezTo>
                  <a:cubicBezTo>
                    <a:pt x="2739" y="3819"/>
                    <a:pt x="3244" y="2925"/>
                    <a:pt x="3914" y="2205"/>
                  </a:cubicBezTo>
                  <a:cubicBezTo>
                    <a:pt x="5098" y="948"/>
                    <a:pt x="6963" y="239"/>
                    <a:pt x="8710" y="239"/>
                  </a:cubicBezTo>
                  <a:close/>
                  <a:moveTo>
                    <a:pt x="8734" y="1"/>
                  </a:moveTo>
                  <a:cubicBezTo>
                    <a:pt x="7529" y="1"/>
                    <a:pt x="6312" y="339"/>
                    <a:pt x="5263" y="898"/>
                  </a:cubicBezTo>
                  <a:cubicBezTo>
                    <a:pt x="3442" y="1866"/>
                    <a:pt x="2483" y="3769"/>
                    <a:pt x="1440" y="5465"/>
                  </a:cubicBezTo>
                  <a:cubicBezTo>
                    <a:pt x="919" y="6301"/>
                    <a:pt x="439" y="7145"/>
                    <a:pt x="224" y="8113"/>
                  </a:cubicBezTo>
                  <a:cubicBezTo>
                    <a:pt x="25" y="9056"/>
                    <a:pt x="0" y="10024"/>
                    <a:pt x="149" y="10976"/>
                  </a:cubicBezTo>
                  <a:cubicBezTo>
                    <a:pt x="439" y="13045"/>
                    <a:pt x="1374" y="15047"/>
                    <a:pt x="2317" y="16892"/>
                  </a:cubicBezTo>
                  <a:cubicBezTo>
                    <a:pt x="3144" y="18514"/>
                    <a:pt x="4369" y="20102"/>
                    <a:pt x="6264" y="20433"/>
                  </a:cubicBezTo>
                  <a:cubicBezTo>
                    <a:pt x="6711" y="20511"/>
                    <a:pt x="7174" y="20539"/>
                    <a:pt x="7640" y="20539"/>
                  </a:cubicBezTo>
                  <a:cubicBezTo>
                    <a:pt x="8219" y="20539"/>
                    <a:pt x="8803" y="20496"/>
                    <a:pt x="9367" y="20450"/>
                  </a:cubicBezTo>
                  <a:cubicBezTo>
                    <a:pt x="10277" y="20367"/>
                    <a:pt x="11179" y="20193"/>
                    <a:pt x="12006" y="19780"/>
                  </a:cubicBezTo>
                  <a:cubicBezTo>
                    <a:pt x="13603" y="18969"/>
                    <a:pt x="14654" y="17504"/>
                    <a:pt x="15126" y="15800"/>
                  </a:cubicBezTo>
                  <a:cubicBezTo>
                    <a:pt x="16184" y="11888"/>
                    <a:pt x="15621" y="7532"/>
                    <a:pt x="13956" y="3854"/>
                  </a:cubicBezTo>
                  <a:lnTo>
                    <a:pt x="13956" y="3854"/>
                  </a:lnTo>
                  <a:cubicBezTo>
                    <a:pt x="13955" y="3837"/>
                    <a:pt x="13951" y="3820"/>
                    <a:pt x="13942" y="3802"/>
                  </a:cubicBezTo>
                  <a:lnTo>
                    <a:pt x="13934" y="3802"/>
                  </a:lnTo>
                  <a:cubicBezTo>
                    <a:pt x="13930" y="3794"/>
                    <a:pt x="13925" y="3786"/>
                    <a:pt x="13921" y="3778"/>
                  </a:cubicBezTo>
                  <a:lnTo>
                    <a:pt x="13921" y="3778"/>
                  </a:lnTo>
                  <a:cubicBezTo>
                    <a:pt x="13761" y="3429"/>
                    <a:pt x="13592" y="3087"/>
                    <a:pt x="13413" y="2751"/>
                  </a:cubicBezTo>
                  <a:cubicBezTo>
                    <a:pt x="13392" y="2710"/>
                    <a:pt x="13358" y="2693"/>
                    <a:pt x="13323" y="2693"/>
                  </a:cubicBezTo>
                  <a:cubicBezTo>
                    <a:pt x="13316" y="2693"/>
                    <a:pt x="13309" y="2694"/>
                    <a:pt x="13303" y="2695"/>
                  </a:cubicBezTo>
                  <a:lnTo>
                    <a:pt x="13303" y="2695"/>
                  </a:lnTo>
                  <a:cubicBezTo>
                    <a:pt x="12582" y="1551"/>
                    <a:pt x="11686" y="588"/>
                    <a:pt x="10285" y="203"/>
                  </a:cubicBezTo>
                  <a:cubicBezTo>
                    <a:pt x="9780" y="65"/>
                    <a:pt x="9258" y="1"/>
                    <a:pt x="8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79" name="Google Shape;1079;p30"/>
            <p:cNvSpPr txBox="1"/>
            <p:nvPr/>
          </p:nvSpPr>
          <p:spPr>
            <a:xfrm flipH="1">
              <a:off x="4923193" y="2870663"/>
              <a:ext cx="17469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" sz="2000" u="sng">
                  <a:solidFill>
                    <a:schemeClr val="hlink"/>
                  </a:solidFill>
                  <a:latin typeface="Itim"/>
                  <a:ea typeface="Itim"/>
                  <a:cs typeface="Itim"/>
                  <a:sym typeface="Itim"/>
                  <a:hlinkClick action="ppaction://hlinksldjump" r:id="rId3"/>
                </a:rPr>
                <a:t>Definisi</a:t>
              </a:r>
              <a:endParaRPr b="1" i="0" sz="20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80" name="Google Shape;1080;p30"/>
          <p:cNvGrpSpPr/>
          <p:nvPr/>
        </p:nvGrpSpPr>
        <p:grpSpPr>
          <a:xfrm>
            <a:off x="6293103" y="2065268"/>
            <a:ext cx="1703248" cy="1288245"/>
            <a:chOff x="3317738" y="2853586"/>
            <a:chExt cx="1928496" cy="1752476"/>
          </a:xfrm>
        </p:grpSpPr>
        <p:sp>
          <p:nvSpPr>
            <p:cNvPr id="1081" name="Google Shape;1081;p30"/>
            <p:cNvSpPr/>
            <p:nvPr/>
          </p:nvSpPr>
          <p:spPr>
            <a:xfrm>
              <a:off x="3322207" y="2918802"/>
              <a:ext cx="1863635" cy="1687260"/>
            </a:xfrm>
            <a:custGeom>
              <a:rect b="b" l="l" r="r" t="t"/>
              <a:pathLst>
                <a:path extrusionOk="0" h="20282" w="17096">
                  <a:moveTo>
                    <a:pt x="8431" y="1"/>
                  </a:moveTo>
                  <a:cubicBezTo>
                    <a:pt x="6933" y="1"/>
                    <a:pt x="5496" y="575"/>
                    <a:pt x="4419" y="1612"/>
                  </a:cubicBezTo>
                  <a:cubicBezTo>
                    <a:pt x="3815" y="2208"/>
                    <a:pt x="3344" y="2928"/>
                    <a:pt x="2913" y="3656"/>
                  </a:cubicBezTo>
                  <a:cubicBezTo>
                    <a:pt x="1201" y="6577"/>
                    <a:pt x="1" y="9878"/>
                    <a:pt x="1" y="13262"/>
                  </a:cubicBezTo>
                  <a:cubicBezTo>
                    <a:pt x="1" y="14023"/>
                    <a:pt x="59" y="14801"/>
                    <a:pt x="332" y="15513"/>
                  </a:cubicBezTo>
                  <a:cubicBezTo>
                    <a:pt x="729" y="16564"/>
                    <a:pt x="1556" y="17416"/>
                    <a:pt x="2508" y="18020"/>
                  </a:cubicBezTo>
                  <a:cubicBezTo>
                    <a:pt x="3460" y="18624"/>
                    <a:pt x="4527" y="19013"/>
                    <a:pt x="5603" y="19369"/>
                  </a:cubicBezTo>
                  <a:cubicBezTo>
                    <a:pt x="7119" y="19863"/>
                    <a:pt x="8757" y="20281"/>
                    <a:pt x="10333" y="20281"/>
                  </a:cubicBezTo>
                  <a:cubicBezTo>
                    <a:pt x="11423" y="20281"/>
                    <a:pt x="12484" y="20081"/>
                    <a:pt x="13455" y="19567"/>
                  </a:cubicBezTo>
                  <a:cubicBezTo>
                    <a:pt x="14737" y="18889"/>
                    <a:pt x="15714" y="17705"/>
                    <a:pt x="16301" y="16373"/>
                  </a:cubicBezTo>
                  <a:cubicBezTo>
                    <a:pt x="16880" y="15049"/>
                    <a:pt x="17095" y="13577"/>
                    <a:pt x="17079" y="12129"/>
                  </a:cubicBezTo>
                  <a:cubicBezTo>
                    <a:pt x="17029" y="8116"/>
                    <a:pt x="15391" y="5311"/>
                    <a:pt x="12578" y="1827"/>
                  </a:cubicBezTo>
                  <a:cubicBezTo>
                    <a:pt x="11411" y="603"/>
                    <a:pt x="10269" y="90"/>
                    <a:pt x="8705" y="7"/>
                  </a:cubicBezTo>
                  <a:cubicBezTo>
                    <a:pt x="8614" y="3"/>
                    <a:pt x="8523" y="1"/>
                    <a:pt x="8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3317738" y="2853586"/>
              <a:ext cx="1928496" cy="1706809"/>
            </a:xfrm>
            <a:custGeom>
              <a:rect b="b" l="l" r="r" t="t"/>
              <a:pathLst>
                <a:path extrusionOk="0" h="20517" w="17691">
                  <a:moveTo>
                    <a:pt x="8773" y="232"/>
                  </a:moveTo>
                  <a:cubicBezTo>
                    <a:pt x="10298" y="232"/>
                    <a:pt x="11726" y="875"/>
                    <a:pt x="12835" y="2014"/>
                  </a:cubicBezTo>
                  <a:lnTo>
                    <a:pt x="12835" y="2014"/>
                  </a:lnTo>
                  <a:cubicBezTo>
                    <a:pt x="12839" y="2022"/>
                    <a:pt x="12844" y="2030"/>
                    <a:pt x="12850" y="2038"/>
                  </a:cubicBezTo>
                  <a:cubicBezTo>
                    <a:pt x="15043" y="4752"/>
                    <a:pt x="16988" y="7697"/>
                    <a:pt x="17269" y="11272"/>
                  </a:cubicBezTo>
                  <a:cubicBezTo>
                    <a:pt x="17434" y="13274"/>
                    <a:pt x="17211" y="15392"/>
                    <a:pt x="16193" y="17163"/>
                  </a:cubicBezTo>
                  <a:cubicBezTo>
                    <a:pt x="15233" y="18834"/>
                    <a:pt x="13636" y="19960"/>
                    <a:pt x="11717" y="20216"/>
                  </a:cubicBezTo>
                  <a:cubicBezTo>
                    <a:pt x="11364" y="20263"/>
                    <a:pt x="11010" y="20284"/>
                    <a:pt x="10657" y="20284"/>
                  </a:cubicBezTo>
                  <a:cubicBezTo>
                    <a:pt x="9128" y="20284"/>
                    <a:pt x="7601" y="19887"/>
                    <a:pt x="6157" y="19430"/>
                  </a:cubicBezTo>
                  <a:cubicBezTo>
                    <a:pt x="4303" y="18834"/>
                    <a:pt x="2284" y="18082"/>
                    <a:pt x="1192" y="16360"/>
                  </a:cubicBezTo>
                  <a:cubicBezTo>
                    <a:pt x="108" y="14664"/>
                    <a:pt x="406" y="12248"/>
                    <a:pt x="787" y="10362"/>
                  </a:cubicBezTo>
                  <a:cubicBezTo>
                    <a:pt x="1184" y="8409"/>
                    <a:pt x="1912" y="6539"/>
                    <a:pt x="2847" y="4785"/>
                  </a:cubicBezTo>
                  <a:cubicBezTo>
                    <a:pt x="3873" y="2857"/>
                    <a:pt x="5097" y="1020"/>
                    <a:pt x="7323" y="424"/>
                  </a:cubicBezTo>
                  <a:cubicBezTo>
                    <a:pt x="7811" y="295"/>
                    <a:pt x="8297" y="232"/>
                    <a:pt x="8773" y="232"/>
                  </a:cubicBezTo>
                  <a:close/>
                  <a:moveTo>
                    <a:pt x="8789" y="1"/>
                  </a:moveTo>
                  <a:cubicBezTo>
                    <a:pt x="8636" y="1"/>
                    <a:pt x="8481" y="7"/>
                    <a:pt x="8324" y="19"/>
                  </a:cubicBezTo>
                  <a:cubicBezTo>
                    <a:pt x="6405" y="176"/>
                    <a:pt x="4816" y="1235"/>
                    <a:pt x="3749" y="2799"/>
                  </a:cubicBezTo>
                  <a:cubicBezTo>
                    <a:pt x="2549" y="4561"/>
                    <a:pt x="1622" y="6506"/>
                    <a:pt x="1002" y="8550"/>
                  </a:cubicBezTo>
                  <a:cubicBezTo>
                    <a:pt x="406" y="10494"/>
                    <a:pt x="1" y="12720"/>
                    <a:pt x="332" y="14747"/>
                  </a:cubicBezTo>
                  <a:cubicBezTo>
                    <a:pt x="663" y="16774"/>
                    <a:pt x="2251" y="18106"/>
                    <a:pt x="4047" y="18901"/>
                  </a:cubicBezTo>
                  <a:cubicBezTo>
                    <a:pt x="5900" y="19720"/>
                    <a:pt x="8002" y="20357"/>
                    <a:pt x="10037" y="20498"/>
                  </a:cubicBezTo>
                  <a:cubicBezTo>
                    <a:pt x="10232" y="20510"/>
                    <a:pt x="10426" y="20517"/>
                    <a:pt x="10620" y="20517"/>
                  </a:cubicBezTo>
                  <a:cubicBezTo>
                    <a:pt x="12304" y="20517"/>
                    <a:pt x="13937" y="20021"/>
                    <a:pt x="15184" y="18826"/>
                  </a:cubicBezTo>
                  <a:cubicBezTo>
                    <a:pt x="16615" y="17453"/>
                    <a:pt x="17310" y="15516"/>
                    <a:pt x="17492" y="13572"/>
                  </a:cubicBezTo>
                  <a:cubicBezTo>
                    <a:pt x="17691" y="11470"/>
                    <a:pt x="17376" y="9344"/>
                    <a:pt x="16566" y="7391"/>
                  </a:cubicBezTo>
                  <a:cubicBezTo>
                    <a:pt x="15719" y="5377"/>
                    <a:pt x="14407" y="3600"/>
                    <a:pt x="13043" y="1906"/>
                  </a:cubicBezTo>
                  <a:lnTo>
                    <a:pt x="13043" y="1906"/>
                  </a:lnTo>
                  <a:cubicBezTo>
                    <a:pt x="13037" y="1892"/>
                    <a:pt x="13029" y="1878"/>
                    <a:pt x="13016" y="1864"/>
                  </a:cubicBezTo>
                  <a:lnTo>
                    <a:pt x="13016" y="1864"/>
                  </a:lnTo>
                  <a:lnTo>
                    <a:pt x="13012" y="1868"/>
                  </a:lnTo>
                  <a:lnTo>
                    <a:pt x="13012" y="1868"/>
                  </a:lnTo>
                  <a:cubicBezTo>
                    <a:pt x="13001" y="1857"/>
                    <a:pt x="12990" y="1848"/>
                    <a:pt x="12979" y="1842"/>
                  </a:cubicBezTo>
                  <a:lnTo>
                    <a:pt x="12979" y="1842"/>
                  </a:lnTo>
                  <a:cubicBezTo>
                    <a:pt x="11834" y="666"/>
                    <a:pt x="10404" y="1"/>
                    <a:pt x="87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83" name="Google Shape;1083;p30"/>
          <p:cNvGrpSpPr/>
          <p:nvPr/>
        </p:nvGrpSpPr>
        <p:grpSpPr>
          <a:xfrm>
            <a:off x="411618" y="2599808"/>
            <a:ext cx="856174" cy="753701"/>
            <a:chOff x="2558622" y="1406396"/>
            <a:chExt cx="822375" cy="853375"/>
          </a:xfrm>
        </p:grpSpPr>
        <p:grpSp>
          <p:nvGrpSpPr>
            <p:cNvPr id="1084" name="Google Shape;1084;p30"/>
            <p:cNvGrpSpPr/>
            <p:nvPr/>
          </p:nvGrpSpPr>
          <p:grpSpPr>
            <a:xfrm>
              <a:off x="2558622" y="1406396"/>
              <a:ext cx="822375" cy="853375"/>
              <a:chOff x="2558622" y="1406396"/>
              <a:chExt cx="822375" cy="853375"/>
            </a:xfrm>
          </p:grpSpPr>
          <p:sp>
            <p:nvSpPr>
              <p:cNvPr id="1085" name="Google Shape;1085;p30"/>
              <p:cNvSpPr/>
              <p:nvPr/>
            </p:nvSpPr>
            <p:spPr>
              <a:xfrm>
                <a:off x="2577752" y="1661857"/>
                <a:ext cx="777370" cy="597914"/>
              </a:xfrm>
              <a:custGeom>
                <a:rect b="b" l="l" r="r" t="t"/>
                <a:pathLst>
                  <a:path extrusionOk="0" h="6695" w="7721">
                    <a:moveTo>
                      <a:pt x="7721" y="2475"/>
                    </a:moveTo>
                    <a:cubicBezTo>
                      <a:pt x="7719" y="2476"/>
                      <a:pt x="7717" y="2477"/>
                      <a:pt x="7715" y="2478"/>
                    </a:cubicBezTo>
                    <a:lnTo>
                      <a:pt x="7715" y="2478"/>
                    </a:lnTo>
                    <a:cubicBezTo>
                      <a:pt x="7717" y="2480"/>
                      <a:pt x="7719" y="2481"/>
                      <a:pt x="7721" y="2483"/>
                    </a:cubicBezTo>
                    <a:lnTo>
                      <a:pt x="7721" y="2475"/>
                    </a:lnTo>
                    <a:close/>
                    <a:moveTo>
                      <a:pt x="2268" y="1"/>
                    </a:moveTo>
                    <a:cubicBezTo>
                      <a:pt x="1862" y="1"/>
                      <a:pt x="1432" y="42"/>
                      <a:pt x="1101" y="274"/>
                    </a:cubicBezTo>
                    <a:cubicBezTo>
                      <a:pt x="927" y="406"/>
                      <a:pt x="779" y="572"/>
                      <a:pt x="663" y="762"/>
                    </a:cubicBezTo>
                    <a:cubicBezTo>
                      <a:pt x="224" y="1457"/>
                      <a:pt x="100" y="2301"/>
                      <a:pt x="59" y="3120"/>
                    </a:cubicBezTo>
                    <a:cubicBezTo>
                      <a:pt x="1" y="4204"/>
                      <a:pt x="141" y="5420"/>
                      <a:pt x="961" y="6132"/>
                    </a:cubicBezTo>
                    <a:cubicBezTo>
                      <a:pt x="1414" y="6526"/>
                      <a:pt x="2005" y="6694"/>
                      <a:pt x="2610" y="6694"/>
                    </a:cubicBezTo>
                    <a:cubicBezTo>
                      <a:pt x="3021" y="6694"/>
                      <a:pt x="3439" y="6617"/>
                      <a:pt x="3823" y="6479"/>
                    </a:cubicBezTo>
                    <a:cubicBezTo>
                      <a:pt x="4163" y="6363"/>
                      <a:pt x="4477" y="6190"/>
                      <a:pt x="4742" y="5958"/>
                    </a:cubicBezTo>
                    <a:cubicBezTo>
                      <a:pt x="5123" y="5627"/>
                      <a:pt x="5362" y="5155"/>
                      <a:pt x="5644" y="4733"/>
                    </a:cubicBezTo>
                    <a:cubicBezTo>
                      <a:pt x="6180" y="3891"/>
                      <a:pt x="6882" y="3033"/>
                      <a:pt x="7715" y="2478"/>
                    </a:cubicBezTo>
                    <a:lnTo>
                      <a:pt x="7715" y="2478"/>
                    </a:lnTo>
                    <a:cubicBezTo>
                      <a:pt x="6202" y="1115"/>
                      <a:pt x="4301" y="25"/>
                      <a:pt x="2268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2558622" y="1406396"/>
                <a:ext cx="822375" cy="742949"/>
              </a:xfrm>
              <a:custGeom>
                <a:rect b="b" l="l" r="r" t="t"/>
                <a:pathLst>
                  <a:path extrusionOk="0" h="8319" w="8168">
                    <a:moveTo>
                      <a:pt x="7853" y="2796"/>
                    </a:moveTo>
                    <a:cubicBezTo>
                      <a:pt x="7853" y="3143"/>
                      <a:pt x="7869" y="3532"/>
                      <a:pt x="7671" y="3830"/>
                    </a:cubicBezTo>
                    <a:cubicBezTo>
                      <a:pt x="7580" y="3607"/>
                      <a:pt x="7480" y="3400"/>
                      <a:pt x="7373" y="3185"/>
                    </a:cubicBezTo>
                    <a:cubicBezTo>
                      <a:pt x="7522" y="3052"/>
                      <a:pt x="7679" y="2920"/>
                      <a:pt x="7853" y="2796"/>
                    </a:cubicBezTo>
                    <a:close/>
                    <a:moveTo>
                      <a:pt x="7315" y="3243"/>
                    </a:moveTo>
                    <a:cubicBezTo>
                      <a:pt x="7422" y="3458"/>
                      <a:pt x="7522" y="3673"/>
                      <a:pt x="7621" y="3896"/>
                    </a:cubicBezTo>
                    <a:cubicBezTo>
                      <a:pt x="7596" y="3921"/>
                      <a:pt x="7571" y="3954"/>
                      <a:pt x="7547" y="3979"/>
                    </a:cubicBezTo>
                    <a:cubicBezTo>
                      <a:pt x="7431" y="4070"/>
                      <a:pt x="7298" y="4145"/>
                      <a:pt x="7174" y="4236"/>
                    </a:cubicBezTo>
                    <a:lnTo>
                      <a:pt x="6918" y="3673"/>
                    </a:lnTo>
                    <a:cubicBezTo>
                      <a:pt x="6918" y="3665"/>
                      <a:pt x="6909" y="3656"/>
                      <a:pt x="6901" y="3656"/>
                    </a:cubicBezTo>
                    <a:cubicBezTo>
                      <a:pt x="7034" y="3507"/>
                      <a:pt x="7174" y="3375"/>
                      <a:pt x="7315" y="3243"/>
                    </a:cubicBezTo>
                    <a:close/>
                    <a:moveTo>
                      <a:pt x="6852" y="3706"/>
                    </a:moveTo>
                    <a:cubicBezTo>
                      <a:pt x="6943" y="3896"/>
                      <a:pt x="7025" y="4087"/>
                      <a:pt x="7108" y="4277"/>
                    </a:cubicBezTo>
                    <a:cubicBezTo>
                      <a:pt x="7000" y="4376"/>
                      <a:pt x="6893" y="4484"/>
                      <a:pt x="6802" y="4608"/>
                    </a:cubicBezTo>
                    <a:cubicBezTo>
                      <a:pt x="6736" y="4418"/>
                      <a:pt x="6653" y="4236"/>
                      <a:pt x="6562" y="4054"/>
                    </a:cubicBezTo>
                    <a:cubicBezTo>
                      <a:pt x="6653" y="3938"/>
                      <a:pt x="6752" y="3822"/>
                      <a:pt x="6852" y="3706"/>
                    </a:cubicBezTo>
                    <a:close/>
                    <a:moveTo>
                      <a:pt x="6504" y="4120"/>
                    </a:moveTo>
                    <a:cubicBezTo>
                      <a:pt x="6603" y="4302"/>
                      <a:pt x="6678" y="4484"/>
                      <a:pt x="6752" y="4674"/>
                    </a:cubicBezTo>
                    <a:cubicBezTo>
                      <a:pt x="6669" y="4782"/>
                      <a:pt x="6595" y="4898"/>
                      <a:pt x="6537" y="5013"/>
                    </a:cubicBezTo>
                    <a:lnTo>
                      <a:pt x="6289" y="4500"/>
                    </a:lnTo>
                    <a:cubicBezTo>
                      <a:pt x="6281" y="4485"/>
                      <a:pt x="6270" y="4479"/>
                      <a:pt x="6259" y="4479"/>
                    </a:cubicBezTo>
                    <a:cubicBezTo>
                      <a:pt x="6232" y="4479"/>
                      <a:pt x="6205" y="4510"/>
                      <a:pt x="6223" y="4533"/>
                    </a:cubicBezTo>
                    <a:cubicBezTo>
                      <a:pt x="6314" y="4724"/>
                      <a:pt x="6396" y="4906"/>
                      <a:pt x="6487" y="5088"/>
                    </a:cubicBezTo>
                    <a:lnTo>
                      <a:pt x="6430" y="5204"/>
                    </a:lnTo>
                    <a:cubicBezTo>
                      <a:pt x="6347" y="5377"/>
                      <a:pt x="6272" y="5551"/>
                      <a:pt x="6198" y="5725"/>
                    </a:cubicBezTo>
                    <a:cubicBezTo>
                      <a:pt x="6090" y="5493"/>
                      <a:pt x="5983" y="5253"/>
                      <a:pt x="5875" y="5022"/>
                    </a:cubicBezTo>
                    <a:cubicBezTo>
                      <a:pt x="6065" y="4715"/>
                      <a:pt x="6281" y="4409"/>
                      <a:pt x="6504" y="4120"/>
                    </a:cubicBezTo>
                    <a:close/>
                    <a:moveTo>
                      <a:pt x="5826" y="5104"/>
                    </a:moveTo>
                    <a:lnTo>
                      <a:pt x="6165" y="5824"/>
                    </a:lnTo>
                    <a:cubicBezTo>
                      <a:pt x="6074" y="6039"/>
                      <a:pt x="5991" y="6254"/>
                      <a:pt x="5900" y="6470"/>
                    </a:cubicBezTo>
                    <a:cubicBezTo>
                      <a:pt x="5792" y="6172"/>
                      <a:pt x="5643" y="5882"/>
                      <a:pt x="5470" y="5617"/>
                    </a:cubicBezTo>
                    <a:cubicBezTo>
                      <a:pt x="5586" y="5460"/>
                      <a:pt x="5701" y="5286"/>
                      <a:pt x="5826" y="5104"/>
                    </a:cubicBezTo>
                    <a:close/>
                    <a:moveTo>
                      <a:pt x="2365" y="242"/>
                    </a:moveTo>
                    <a:cubicBezTo>
                      <a:pt x="2568" y="242"/>
                      <a:pt x="2772" y="261"/>
                      <a:pt x="2963" y="281"/>
                    </a:cubicBezTo>
                    <a:cubicBezTo>
                      <a:pt x="4766" y="454"/>
                      <a:pt x="6380" y="1431"/>
                      <a:pt x="7720" y="2606"/>
                    </a:cubicBezTo>
                    <a:cubicBezTo>
                      <a:pt x="7149" y="3028"/>
                      <a:pt x="6645" y="3541"/>
                      <a:pt x="6223" y="4111"/>
                    </a:cubicBezTo>
                    <a:cubicBezTo>
                      <a:pt x="5652" y="4848"/>
                      <a:pt x="5288" y="5824"/>
                      <a:pt x="4444" y="6296"/>
                    </a:cubicBezTo>
                    <a:cubicBezTo>
                      <a:pt x="3972" y="6561"/>
                      <a:pt x="3391" y="6716"/>
                      <a:pt x="2821" y="6716"/>
                    </a:cubicBezTo>
                    <a:cubicBezTo>
                      <a:pt x="2432" y="6716"/>
                      <a:pt x="2047" y="6644"/>
                      <a:pt x="1705" y="6486"/>
                    </a:cubicBezTo>
                    <a:cubicBezTo>
                      <a:pt x="869" y="6097"/>
                      <a:pt x="480" y="5195"/>
                      <a:pt x="389" y="4302"/>
                    </a:cubicBezTo>
                    <a:cubicBezTo>
                      <a:pt x="282" y="3433"/>
                      <a:pt x="356" y="2556"/>
                      <a:pt x="604" y="1720"/>
                    </a:cubicBezTo>
                    <a:cubicBezTo>
                      <a:pt x="762" y="1240"/>
                      <a:pt x="1018" y="678"/>
                      <a:pt x="1482" y="429"/>
                    </a:cubicBezTo>
                    <a:cubicBezTo>
                      <a:pt x="1746" y="285"/>
                      <a:pt x="2055" y="242"/>
                      <a:pt x="2365" y="242"/>
                    </a:cubicBezTo>
                    <a:close/>
                    <a:moveTo>
                      <a:pt x="811" y="6072"/>
                    </a:moveTo>
                    <a:lnTo>
                      <a:pt x="811" y="6072"/>
                    </a:lnTo>
                    <a:cubicBezTo>
                      <a:pt x="919" y="6197"/>
                      <a:pt x="1035" y="6312"/>
                      <a:pt x="1167" y="6412"/>
                    </a:cubicBezTo>
                    <a:cubicBezTo>
                      <a:pt x="1250" y="6619"/>
                      <a:pt x="1324" y="6817"/>
                      <a:pt x="1407" y="7016"/>
                    </a:cubicBezTo>
                    <a:cubicBezTo>
                      <a:pt x="1159" y="6734"/>
                      <a:pt x="960" y="6412"/>
                      <a:pt x="811" y="6072"/>
                    </a:cubicBezTo>
                    <a:close/>
                    <a:moveTo>
                      <a:pt x="5420" y="5684"/>
                    </a:moveTo>
                    <a:cubicBezTo>
                      <a:pt x="5602" y="5957"/>
                      <a:pt x="5743" y="6254"/>
                      <a:pt x="5850" y="6569"/>
                    </a:cubicBezTo>
                    <a:cubicBezTo>
                      <a:pt x="5759" y="6776"/>
                      <a:pt x="5643" y="6966"/>
                      <a:pt x="5519" y="7156"/>
                    </a:cubicBezTo>
                    <a:cubicBezTo>
                      <a:pt x="5428" y="6776"/>
                      <a:pt x="5279" y="6412"/>
                      <a:pt x="5064" y="6089"/>
                    </a:cubicBezTo>
                    <a:cubicBezTo>
                      <a:pt x="5188" y="5965"/>
                      <a:pt x="5313" y="5833"/>
                      <a:pt x="5420" y="5684"/>
                    </a:cubicBezTo>
                    <a:close/>
                    <a:moveTo>
                      <a:pt x="1283" y="6503"/>
                    </a:moveTo>
                    <a:lnTo>
                      <a:pt x="1283" y="6503"/>
                    </a:lnTo>
                    <a:cubicBezTo>
                      <a:pt x="1391" y="6569"/>
                      <a:pt x="1498" y="6635"/>
                      <a:pt x="1622" y="6685"/>
                    </a:cubicBezTo>
                    <a:cubicBezTo>
                      <a:pt x="1755" y="6974"/>
                      <a:pt x="1879" y="7272"/>
                      <a:pt x="2011" y="7562"/>
                    </a:cubicBezTo>
                    <a:cubicBezTo>
                      <a:pt x="1986" y="7537"/>
                      <a:pt x="1953" y="7520"/>
                      <a:pt x="1920" y="7496"/>
                    </a:cubicBezTo>
                    <a:cubicBezTo>
                      <a:pt x="1763" y="7380"/>
                      <a:pt x="1614" y="7247"/>
                      <a:pt x="1482" y="7107"/>
                    </a:cubicBezTo>
                    <a:lnTo>
                      <a:pt x="1490" y="7107"/>
                    </a:lnTo>
                    <a:cubicBezTo>
                      <a:pt x="1506" y="7098"/>
                      <a:pt x="1515" y="7074"/>
                      <a:pt x="1506" y="7057"/>
                    </a:cubicBezTo>
                    <a:lnTo>
                      <a:pt x="1283" y="6503"/>
                    </a:lnTo>
                    <a:close/>
                    <a:moveTo>
                      <a:pt x="5006" y="6147"/>
                    </a:moveTo>
                    <a:cubicBezTo>
                      <a:pt x="5222" y="6470"/>
                      <a:pt x="5370" y="6842"/>
                      <a:pt x="5445" y="7223"/>
                    </a:cubicBezTo>
                    <a:cubicBezTo>
                      <a:pt x="5453" y="7223"/>
                      <a:pt x="5453" y="7231"/>
                      <a:pt x="5453" y="7231"/>
                    </a:cubicBezTo>
                    <a:cubicBezTo>
                      <a:pt x="5362" y="7347"/>
                      <a:pt x="5263" y="7454"/>
                      <a:pt x="5155" y="7554"/>
                    </a:cubicBezTo>
                    <a:lnTo>
                      <a:pt x="5164" y="7554"/>
                    </a:lnTo>
                    <a:cubicBezTo>
                      <a:pt x="5130" y="7587"/>
                      <a:pt x="5097" y="7603"/>
                      <a:pt x="5056" y="7636"/>
                    </a:cubicBezTo>
                    <a:cubicBezTo>
                      <a:pt x="4948" y="7223"/>
                      <a:pt x="4808" y="6817"/>
                      <a:pt x="4642" y="6428"/>
                    </a:cubicBezTo>
                    <a:cubicBezTo>
                      <a:pt x="4775" y="6346"/>
                      <a:pt x="4891" y="6246"/>
                      <a:pt x="5006" y="6147"/>
                    </a:cubicBezTo>
                    <a:close/>
                    <a:moveTo>
                      <a:pt x="4584" y="6470"/>
                    </a:moveTo>
                    <a:cubicBezTo>
                      <a:pt x="4742" y="6859"/>
                      <a:pt x="4882" y="7256"/>
                      <a:pt x="4990" y="7669"/>
                    </a:cubicBezTo>
                    <a:cubicBezTo>
                      <a:pt x="4990" y="7669"/>
                      <a:pt x="4990" y="7678"/>
                      <a:pt x="4998" y="7678"/>
                    </a:cubicBezTo>
                    <a:cubicBezTo>
                      <a:pt x="4899" y="7752"/>
                      <a:pt x="4791" y="7810"/>
                      <a:pt x="4684" y="7868"/>
                    </a:cubicBezTo>
                    <a:lnTo>
                      <a:pt x="4675" y="7868"/>
                    </a:lnTo>
                    <a:cubicBezTo>
                      <a:pt x="4510" y="7471"/>
                      <a:pt x="4344" y="7074"/>
                      <a:pt x="4171" y="6676"/>
                    </a:cubicBezTo>
                    <a:cubicBezTo>
                      <a:pt x="4311" y="6619"/>
                      <a:pt x="4452" y="6552"/>
                      <a:pt x="4584" y="6470"/>
                    </a:cubicBezTo>
                    <a:close/>
                    <a:moveTo>
                      <a:pt x="1722" y="6734"/>
                    </a:moveTo>
                    <a:lnTo>
                      <a:pt x="1722" y="6734"/>
                    </a:lnTo>
                    <a:cubicBezTo>
                      <a:pt x="1895" y="6801"/>
                      <a:pt x="2086" y="6859"/>
                      <a:pt x="2276" y="6892"/>
                    </a:cubicBezTo>
                    <a:cubicBezTo>
                      <a:pt x="2392" y="7223"/>
                      <a:pt x="2516" y="7562"/>
                      <a:pt x="2640" y="7893"/>
                    </a:cubicBezTo>
                    <a:cubicBezTo>
                      <a:pt x="2458" y="7827"/>
                      <a:pt x="2292" y="7744"/>
                      <a:pt x="2135" y="7645"/>
                    </a:cubicBezTo>
                    <a:cubicBezTo>
                      <a:pt x="1995" y="7338"/>
                      <a:pt x="1862" y="7032"/>
                      <a:pt x="1722" y="6734"/>
                    </a:cubicBezTo>
                    <a:close/>
                    <a:moveTo>
                      <a:pt x="4096" y="6701"/>
                    </a:moveTo>
                    <a:cubicBezTo>
                      <a:pt x="4270" y="7107"/>
                      <a:pt x="4435" y="7504"/>
                      <a:pt x="4609" y="7901"/>
                    </a:cubicBezTo>
                    <a:cubicBezTo>
                      <a:pt x="4469" y="7959"/>
                      <a:pt x="4320" y="8009"/>
                      <a:pt x="4171" y="8042"/>
                    </a:cubicBezTo>
                    <a:lnTo>
                      <a:pt x="4162" y="8042"/>
                    </a:lnTo>
                    <a:cubicBezTo>
                      <a:pt x="3989" y="7636"/>
                      <a:pt x="3815" y="7239"/>
                      <a:pt x="3633" y="6842"/>
                    </a:cubicBezTo>
                    <a:cubicBezTo>
                      <a:pt x="3774" y="6817"/>
                      <a:pt x="3906" y="6776"/>
                      <a:pt x="4047" y="6726"/>
                    </a:cubicBezTo>
                    <a:lnTo>
                      <a:pt x="4096" y="6701"/>
                    </a:lnTo>
                    <a:close/>
                    <a:moveTo>
                      <a:pt x="2359" y="6900"/>
                    </a:moveTo>
                    <a:cubicBezTo>
                      <a:pt x="2498" y="6925"/>
                      <a:pt x="2642" y="6936"/>
                      <a:pt x="2783" y="6936"/>
                    </a:cubicBezTo>
                    <a:cubicBezTo>
                      <a:pt x="2827" y="6936"/>
                      <a:pt x="2870" y="6935"/>
                      <a:pt x="2913" y="6933"/>
                    </a:cubicBezTo>
                    <a:cubicBezTo>
                      <a:pt x="3078" y="7305"/>
                      <a:pt x="3227" y="7686"/>
                      <a:pt x="3352" y="8075"/>
                    </a:cubicBezTo>
                    <a:cubicBezTo>
                      <a:pt x="3145" y="8050"/>
                      <a:pt x="2930" y="8000"/>
                      <a:pt x="2731" y="7926"/>
                    </a:cubicBezTo>
                    <a:cubicBezTo>
                      <a:pt x="2599" y="7587"/>
                      <a:pt x="2483" y="7247"/>
                      <a:pt x="2359" y="6900"/>
                    </a:cubicBezTo>
                    <a:close/>
                    <a:moveTo>
                      <a:pt x="3558" y="6867"/>
                    </a:moveTo>
                    <a:cubicBezTo>
                      <a:pt x="3740" y="7256"/>
                      <a:pt x="3922" y="7653"/>
                      <a:pt x="4088" y="8050"/>
                    </a:cubicBezTo>
                    <a:cubicBezTo>
                      <a:pt x="3953" y="8076"/>
                      <a:pt x="3819" y="8089"/>
                      <a:pt x="3685" y="8089"/>
                    </a:cubicBezTo>
                    <a:cubicBezTo>
                      <a:pt x="3604" y="8089"/>
                      <a:pt x="3523" y="8084"/>
                      <a:pt x="3443" y="8075"/>
                    </a:cubicBezTo>
                    <a:cubicBezTo>
                      <a:pt x="3318" y="7686"/>
                      <a:pt x="3169" y="7305"/>
                      <a:pt x="3004" y="6933"/>
                    </a:cubicBezTo>
                    <a:cubicBezTo>
                      <a:pt x="3194" y="6925"/>
                      <a:pt x="3376" y="6900"/>
                      <a:pt x="3558" y="6867"/>
                    </a:cubicBezTo>
                    <a:close/>
                    <a:moveTo>
                      <a:pt x="2454" y="1"/>
                    </a:moveTo>
                    <a:cubicBezTo>
                      <a:pt x="2183" y="1"/>
                      <a:pt x="1918" y="31"/>
                      <a:pt x="1672" y="107"/>
                    </a:cubicBezTo>
                    <a:cubicBezTo>
                      <a:pt x="1018" y="297"/>
                      <a:pt x="662" y="885"/>
                      <a:pt x="439" y="1489"/>
                    </a:cubicBezTo>
                    <a:cubicBezTo>
                      <a:pt x="91" y="2465"/>
                      <a:pt x="0" y="3507"/>
                      <a:pt x="158" y="4525"/>
                    </a:cubicBezTo>
                    <a:cubicBezTo>
                      <a:pt x="307" y="5684"/>
                      <a:pt x="720" y="6801"/>
                      <a:pt x="1639" y="7570"/>
                    </a:cubicBezTo>
                    <a:cubicBezTo>
                      <a:pt x="1961" y="7843"/>
                      <a:pt x="2334" y="8050"/>
                      <a:pt x="2739" y="8182"/>
                    </a:cubicBezTo>
                    <a:cubicBezTo>
                      <a:pt x="2745" y="8198"/>
                      <a:pt x="2764" y="8208"/>
                      <a:pt x="2781" y="8208"/>
                    </a:cubicBezTo>
                    <a:cubicBezTo>
                      <a:pt x="2791" y="8208"/>
                      <a:pt x="2800" y="8205"/>
                      <a:pt x="2805" y="8199"/>
                    </a:cubicBezTo>
                    <a:cubicBezTo>
                      <a:pt x="3073" y="8278"/>
                      <a:pt x="3347" y="8318"/>
                      <a:pt x="3622" y="8318"/>
                    </a:cubicBezTo>
                    <a:cubicBezTo>
                      <a:pt x="3977" y="8318"/>
                      <a:pt x="4331" y="8251"/>
                      <a:pt x="4667" y="8116"/>
                    </a:cubicBezTo>
                    <a:cubicBezTo>
                      <a:pt x="5768" y="7669"/>
                      <a:pt x="6074" y="6561"/>
                      <a:pt x="6512" y="5568"/>
                    </a:cubicBezTo>
                    <a:cubicBezTo>
                      <a:pt x="6752" y="5005"/>
                      <a:pt x="7149" y="4517"/>
                      <a:pt x="7662" y="4178"/>
                    </a:cubicBezTo>
                    <a:cubicBezTo>
                      <a:pt x="8167" y="3805"/>
                      <a:pt x="8076" y="3259"/>
                      <a:pt x="8084" y="2688"/>
                    </a:cubicBezTo>
                    <a:cubicBezTo>
                      <a:pt x="8084" y="2647"/>
                      <a:pt x="8068" y="2614"/>
                      <a:pt x="8026" y="2597"/>
                    </a:cubicBezTo>
                    <a:cubicBezTo>
                      <a:pt x="8026" y="2572"/>
                      <a:pt x="8010" y="2548"/>
                      <a:pt x="7993" y="2531"/>
                    </a:cubicBezTo>
                    <a:cubicBezTo>
                      <a:pt x="6794" y="1464"/>
                      <a:pt x="5404" y="554"/>
                      <a:pt x="3823" y="190"/>
                    </a:cubicBezTo>
                    <a:cubicBezTo>
                      <a:pt x="3399" y="90"/>
                      <a:pt x="2919" y="1"/>
                      <a:pt x="2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  <p:sp>
          <p:nvSpPr>
            <p:cNvPr id="1087" name="Google Shape;1087;p30"/>
            <p:cNvSpPr txBox="1"/>
            <p:nvPr/>
          </p:nvSpPr>
          <p:spPr>
            <a:xfrm flipH="1">
              <a:off x="2558626" y="1464748"/>
              <a:ext cx="665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04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088" name="Google Shape;1088;p30"/>
          <p:cNvGrpSpPr/>
          <p:nvPr/>
        </p:nvGrpSpPr>
        <p:grpSpPr>
          <a:xfrm flipH="1" rot="-3453258">
            <a:off x="6870441" y="3862478"/>
            <a:ext cx="804350" cy="359731"/>
            <a:chOff x="851420" y="3679860"/>
            <a:chExt cx="804350" cy="359731"/>
          </a:xfrm>
        </p:grpSpPr>
        <p:sp>
          <p:nvSpPr>
            <p:cNvPr id="1089" name="Google Shape;1089;p30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30"/>
          <p:cNvGrpSpPr/>
          <p:nvPr/>
        </p:nvGrpSpPr>
        <p:grpSpPr>
          <a:xfrm>
            <a:off x="-100660" y="4019445"/>
            <a:ext cx="1745583" cy="230173"/>
            <a:chOff x="1394800" y="3522000"/>
            <a:chExt cx="1048650" cy="138275"/>
          </a:xfrm>
        </p:grpSpPr>
        <p:sp>
          <p:nvSpPr>
            <p:cNvPr id="1103" name="Google Shape;1103;p30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30"/>
          <p:cNvGrpSpPr/>
          <p:nvPr/>
        </p:nvGrpSpPr>
        <p:grpSpPr>
          <a:xfrm rot="548452">
            <a:off x="7869550" y="1094398"/>
            <a:ext cx="738993" cy="615990"/>
            <a:chOff x="378575" y="1776375"/>
            <a:chExt cx="737425" cy="578050"/>
          </a:xfrm>
        </p:grpSpPr>
        <p:sp>
          <p:nvSpPr>
            <p:cNvPr id="1113" name="Google Shape;1113;p30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30"/>
          <p:cNvGrpSpPr/>
          <p:nvPr/>
        </p:nvGrpSpPr>
        <p:grpSpPr>
          <a:xfrm>
            <a:off x="3248721" y="863341"/>
            <a:ext cx="714511" cy="760307"/>
            <a:chOff x="5992397" y="1329162"/>
            <a:chExt cx="758665" cy="807291"/>
          </a:xfrm>
        </p:grpSpPr>
        <p:sp>
          <p:nvSpPr>
            <p:cNvPr id="1126" name="Google Shape;1126;p30"/>
            <p:cNvSpPr txBox="1"/>
            <p:nvPr/>
          </p:nvSpPr>
          <p:spPr>
            <a:xfrm flipH="1">
              <a:off x="6059573" y="1407368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01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grpSp>
          <p:nvGrpSpPr>
            <p:cNvPr id="1127" name="Google Shape;1127;p30"/>
            <p:cNvGrpSpPr/>
            <p:nvPr/>
          </p:nvGrpSpPr>
          <p:grpSpPr>
            <a:xfrm>
              <a:off x="5992397" y="1329162"/>
              <a:ext cx="758665" cy="807291"/>
              <a:chOff x="5029023" y="1379445"/>
              <a:chExt cx="808984" cy="860835"/>
            </a:xfrm>
          </p:grpSpPr>
          <p:sp>
            <p:nvSpPr>
              <p:cNvPr id="1128" name="Google Shape;1128;p30"/>
              <p:cNvSpPr/>
              <p:nvPr/>
            </p:nvSpPr>
            <p:spPr>
              <a:xfrm>
                <a:off x="5029023" y="1648082"/>
                <a:ext cx="788042" cy="592198"/>
              </a:xfrm>
              <a:custGeom>
                <a:rect b="b" l="l" r="r" t="t"/>
                <a:pathLst>
                  <a:path extrusionOk="0" h="6631" w="7827">
                    <a:moveTo>
                      <a:pt x="523" y="0"/>
                    </a:moveTo>
                    <a:cubicBezTo>
                      <a:pt x="464" y="0"/>
                      <a:pt x="402" y="38"/>
                      <a:pt x="398" y="112"/>
                    </a:cubicBezTo>
                    <a:cubicBezTo>
                      <a:pt x="257" y="1560"/>
                      <a:pt x="1" y="3852"/>
                      <a:pt x="1656" y="4564"/>
                    </a:cubicBezTo>
                    <a:cubicBezTo>
                      <a:pt x="2483" y="4919"/>
                      <a:pt x="3426" y="4812"/>
                      <a:pt x="4295" y="4952"/>
                    </a:cubicBezTo>
                    <a:cubicBezTo>
                      <a:pt x="5255" y="5110"/>
                      <a:pt x="6843" y="5548"/>
                      <a:pt x="7257" y="6549"/>
                    </a:cubicBezTo>
                    <a:cubicBezTo>
                      <a:pt x="7275" y="6598"/>
                      <a:pt x="7333" y="6630"/>
                      <a:pt x="7386" y="6630"/>
                    </a:cubicBezTo>
                    <a:cubicBezTo>
                      <a:pt x="7432" y="6630"/>
                      <a:pt x="7473" y="6607"/>
                      <a:pt x="7481" y="6549"/>
                    </a:cubicBezTo>
                    <a:cubicBezTo>
                      <a:pt x="7588" y="5904"/>
                      <a:pt x="7704" y="5250"/>
                      <a:pt x="7812" y="4605"/>
                    </a:cubicBezTo>
                    <a:cubicBezTo>
                      <a:pt x="7826" y="4520"/>
                      <a:pt x="7751" y="4463"/>
                      <a:pt x="7684" y="4463"/>
                    </a:cubicBezTo>
                    <a:cubicBezTo>
                      <a:pt x="7639" y="4463"/>
                      <a:pt x="7598" y="4488"/>
                      <a:pt x="7588" y="4547"/>
                    </a:cubicBezTo>
                    <a:cubicBezTo>
                      <a:pt x="7498" y="5088"/>
                      <a:pt x="7402" y="5629"/>
                      <a:pt x="7310" y="6170"/>
                    </a:cubicBezTo>
                    <a:lnTo>
                      <a:pt x="7310" y="6170"/>
                    </a:lnTo>
                    <a:cubicBezTo>
                      <a:pt x="6971" y="5681"/>
                      <a:pt x="6397" y="5396"/>
                      <a:pt x="5851" y="5168"/>
                    </a:cubicBezTo>
                    <a:cubicBezTo>
                      <a:pt x="4982" y="4803"/>
                      <a:pt x="4088" y="4679"/>
                      <a:pt x="3161" y="4613"/>
                    </a:cubicBezTo>
                    <a:cubicBezTo>
                      <a:pt x="2061" y="4539"/>
                      <a:pt x="1043" y="4274"/>
                      <a:pt x="696" y="3099"/>
                    </a:cubicBezTo>
                    <a:cubicBezTo>
                      <a:pt x="423" y="2156"/>
                      <a:pt x="538" y="1072"/>
                      <a:pt x="630" y="112"/>
                    </a:cubicBezTo>
                    <a:cubicBezTo>
                      <a:pt x="638" y="38"/>
                      <a:pt x="582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129" name="Google Shape;1129;p30"/>
              <p:cNvSpPr/>
              <p:nvPr/>
            </p:nvSpPr>
            <p:spPr>
              <a:xfrm>
                <a:off x="5059832" y="1379445"/>
                <a:ext cx="778175" cy="797695"/>
              </a:xfrm>
              <a:custGeom>
                <a:rect b="b" l="l" r="r" t="t"/>
                <a:pathLst>
                  <a:path extrusionOk="0" h="8932" w="7729">
                    <a:moveTo>
                      <a:pt x="3454" y="257"/>
                    </a:moveTo>
                    <a:cubicBezTo>
                      <a:pt x="4617" y="257"/>
                      <a:pt x="5800" y="843"/>
                      <a:pt x="6339" y="1887"/>
                    </a:cubicBezTo>
                    <a:cubicBezTo>
                      <a:pt x="7199" y="3550"/>
                      <a:pt x="7472" y="5561"/>
                      <a:pt x="7373" y="7414"/>
                    </a:cubicBezTo>
                    <a:cubicBezTo>
                      <a:pt x="6728" y="6570"/>
                      <a:pt x="5412" y="6612"/>
                      <a:pt x="4436" y="6537"/>
                    </a:cubicBezTo>
                    <a:cubicBezTo>
                      <a:pt x="2880" y="6413"/>
                      <a:pt x="1283" y="6041"/>
                      <a:pt x="621" y="4460"/>
                    </a:cubicBezTo>
                    <a:cubicBezTo>
                      <a:pt x="1" y="3021"/>
                      <a:pt x="588" y="1341"/>
                      <a:pt x="1978" y="613"/>
                    </a:cubicBezTo>
                    <a:cubicBezTo>
                      <a:pt x="2428" y="372"/>
                      <a:pt x="2939" y="257"/>
                      <a:pt x="3454" y="257"/>
                    </a:cubicBezTo>
                    <a:close/>
                    <a:moveTo>
                      <a:pt x="3454" y="0"/>
                    </a:moveTo>
                    <a:cubicBezTo>
                      <a:pt x="3280" y="0"/>
                      <a:pt x="3104" y="14"/>
                      <a:pt x="2930" y="42"/>
                    </a:cubicBezTo>
                    <a:cubicBezTo>
                      <a:pt x="1548" y="257"/>
                      <a:pt x="348" y="1391"/>
                      <a:pt x="158" y="2789"/>
                    </a:cubicBezTo>
                    <a:cubicBezTo>
                      <a:pt x="67" y="3501"/>
                      <a:pt x="199" y="4220"/>
                      <a:pt x="547" y="4849"/>
                    </a:cubicBezTo>
                    <a:cubicBezTo>
                      <a:pt x="745" y="5668"/>
                      <a:pt x="977" y="6479"/>
                      <a:pt x="1242" y="7282"/>
                    </a:cubicBezTo>
                    <a:cubicBezTo>
                      <a:pt x="1248" y="7301"/>
                      <a:pt x="1264" y="7309"/>
                      <a:pt x="1279" y="7309"/>
                    </a:cubicBezTo>
                    <a:cubicBezTo>
                      <a:pt x="1303" y="7309"/>
                      <a:pt x="1326" y="7290"/>
                      <a:pt x="1316" y="7265"/>
                    </a:cubicBezTo>
                    <a:cubicBezTo>
                      <a:pt x="1076" y="6546"/>
                      <a:pt x="870" y="5817"/>
                      <a:pt x="688" y="5081"/>
                    </a:cubicBezTo>
                    <a:lnTo>
                      <a:pt x="688" y="5081"/>
                    </a:lnTo>
                    <a:cubicBezTo>
                      <a:pt x="870" y="5362"/>
                      <a:pt x="1085" y="5611"/>
                      <a:pt x="1341" y="5826"/>
                    </a:cubicBezTo>
                    <a:cubicBezTo>
                      <a:pt x="1424" y="6372"/>
                      <a:pt x="1565" y="6918"/>
                      <a:pt x="1772" y="7431"/>
                    </a:cubicBezTo>
                    <a:cubicBezTo>
                      <a:pt x="1778" y="7452"/>
                      <a:pt x="1796" y="7461"/>
                      <a:pt x="1812" y="7461"/>
                    </a:cubicBezTo>
                    <a:cubicBezTo>
                      <a:pt x="1834" y="7461"/>
                      <a:pt x="1856" y="7443"/>
                      <a:pt x="1846" y="7414"/>
                    </a:cubicBezTo>
                    <a:cubicBezTo>
                      <a:pt x="1656" y="6926"/>
                      <a:pt x="1515" y="6413"/>
                      <a:pt x="1432" y="5892"/>
                    </a:cubicBezTo>
                    <a:lnTo>
                      <a:pt x="1432" y="5892"/>
                    </a:lnTo>
                    <a:cubicBezTo>
                      <a:pt x="1565" y="5999"/>
                      <a:pt x="1714" y="6090"/>
                      <a:pt x="1863" y="6173"/>
                    </a:cubicBezTo>
                    <a:cubicBezTo>
                      <a:pt x="2045" y="6703"/>
                      <a:pt x="2276" y="7216"/>
                      <a:pt x="2558" y="7704"/>
                    </a:cubicBezTo>
                    <a:cubicBezTo>
                      <a:pt x="2565" y="7716"/>
                      <a:pt x="2576" y="7721"/>
                      <a:pt x="2587" y="7721"/>
                    </a:cubicBezTo>
                    <a:cubicBezTo>
                      <a:pt x="2613" y="7721"/>
                      <a:pt x="2641" y="7692"/>
                      <a:pt x="2624" y="7663"/>
                    </a:cubicBezTo>
                    <a:cubicBezTo>
                      <a:pt x="2359" y="7207"/>
                      <a:pt x="2136" y="6728"/>
                      <a:pt x="1962" y="6223"/>
                    </a:cubicBezTo>
                    <a:lnTo>
                      <a:pt x="1962" y="6223"/>
                    </a:lnTo>
                    <a:cubicBezTo>
                      <a:pt x="2210" y="6347"/>
                      <a:pt x="2467" y="6438"/>
                      <a:pt x="2723" y="6512"/>
                    </a:cubicBezTo>
                    <a:cubicBezTo>
                      <a:pt x="2864" y="6926"/>
                      <a:pt x="3021" y="7332"/>
                      <a:pt x="3186" y="7729"/>
                    </a:cubicBezTo>
                    <a:cubicBezTo>
                      <a:pt x="3194" y="7745"/>
                      <a:pt x="3207" y="7751"/>
                      <a:pt x="3219" y="7751"/>
                    </a:cubicBezTo>
                    <a:cubicBezTo>
                      <a:pt x="3245" y="7751"/>
                      <a:pt x="3269" y="7724"/>
                      <a:pt x="3253" y="7696"/>
                    </a:cubicBezTo>
                    <a:cubicBezTo>
                      <a:pt x="3095" y="7315"/>
                      <a:pt x="2946" y="6926"/>
                      <a:pt x="2814" y="6537"/>
                    </a:cubicBezTo>
                    <a:lnTo>
                      <a:pt x="2814" y="6537"/>
                    </a:lnTo>
                    <a:cubicBezTo>
                      <a:pt x="3013" y="6587"/>
                      <a:pt x="3211" y="6620"/>
                      <a:pt x="3410" y="6653"/>
                    </a:cubicBezTo>
                    <a:cubicBezTo>
                      <a:pt x="3509" y="7050"/>
                      <a:pt x="3617" y="7439"/>
                      <a:pt x="3741" y="7820"/>
                    </a:cubicBezTo>
                    <a:cubicBezTo>
                      <a:pt x="3744" y="7841"/>
                      <a:pt x="3761" y="7850"/>
                      <a:pt x="3778" y="7850"/>
                    </a:cubicBezTo>
                    <a:cubicBezTo>
                      <a:pt x="3801" y="7850"/>
                      <a:pt x="3825" y="7832"/>
                      <a:pt x="3815" y="7803"/>
                    </a:cubicBezTo>
                    <a:cubicBezTo>
                      <a:pt x="3691" y="7431"/>
                      <a:pt x="3592" y="7050"/>
                      <a:pt x="3493" y="6661"/>
                    </a:cubicBezTo>
                    <a:lnTo>
                      <a:pt x="3493" y="6661"/>
                    </a:lnTo>
                    <a:cubicBezTo>
                      <a:pt x="3675" y="6694"/>
                      <a:pt x="3857" y="6711"/>
                      <a:pt x="4039" y="6728"/>
                    </a:cubicBezTo>
                    <a:cubicBezTo>
                      <a:pt x="4154" y="7133"/>
                      <a:pt x="4287" y="7530"/>
                      <a:pt x="4436" y="7927"/>
                    </a:cubicBezTo>
                    <a:cubicBezTo>
                      <a:pt x="4442" y="7943"/>
                      <a:pt x="4459" y="7951"/>
                      <a:pt x="4475" y="7951"/>
                    </a:cubicBezTo>
                    <a:cubicBezTo>
                      <a:pt x="4501" y="7951"/>
                      <a:pt x="4525" y="7933"/>
                      <a:pt x="4510" y="7902"/>
                    </a:cubicBezTo>
                    <a:cubicBezTo>
                      <a:pt x="4370" y="7522"/>
                      <a:pt x="4237" y="7133"/>
                      <a:pt x="4121" y="6736"/>
                    </a:cubicBezTo>
                    <a:lnTo>
                      <a:pt x="4121" y="6736"/>
                    </a:lnTo>
                    <a:cubicBezTo>
                      <a:pt x="4254" y="6752"/>
                      <a:pt x="4386" y="6761"/>
                      <a:pt x="4519" y="6769"/>
                    </a:cubicBezTo>
                    <a:lnTo>
                      <a:pt x="4634" y="6777"/>
                    </a:lnTo>
                    <a:lnTo>
                      <a:pt x="5205" y="8184"/>
                    </a:lnTo>
                    <a:cubicBezTo>
                      <a:pt x="5212" y="8203"/>
                      <a:pt x="5227" y="8211"/>
                      <a:pt x="5243" y="8211"/>
                    </a:cubicBezTo>
                    <a:cubicBezTo>
                      <a:pt x="5266" y="8211"/>
                      <a:pt x="5290" y="8192"/>
                      <a:pt x="5280" y="8167"/>
                    </a:cubicBezTo>
                    <a:cubicBezTo>
                      <a:pt x="5089" y="7704"/>
                      <a:pt x="4899" y="7249"/>
                      <a:pt x="4717" y="6785"/>
                    </a:cubicBezTo>
                    <a:lnTo>
                      <a:pt x="4717" y="6785"/>
                    </a:lnTo>
                    <a:cubicBezTo>
                      <a:pt x="4866" y="6794"/>
                      <a:pt x="5023" y="6802"/>
                      <a:pt x="5180" y="6810"/>
                    </a:cubicBezTo>
                    <a:cubicBezTo>
                      <a:pt x="5412" y="7356"/>
                      <a:pt x="5644" y="7894"/>
                      <a:pt x="5867" y="8432"/>
                    </a:cubicBezTo>
                    <a:cubicBezTo>
                      <a:pt x="5875" y="8448"/>
                      <a:pt x="5887" y="8454"/>
                      <a:pt x="5899" y="8454"/>
                    </a:cubicBezTo>
                    <a:cubicBezTo>
                      <a:pt x="5925" y="8454"/>
                      <a:pt x="5950" y="8424"/>
                      <a:pt x="5933" y="8391"/>
                    </a:cubicBezTo>
                    <a:cubicBezTo>
                      <a:pt x="5710" y="7869"/>
                      <a:pt x="5487" y="7348"/>
                      <a:pt x="5271" y="6819"/>
                    </a:cubicBezTo>
                    <a:lnTo>
                      <a:pt x="5271" y="6819"/>
                    </a:lnTo>
                    <a:cubicBezTo>
                      <a:pt x="5454" y="6835"/>
                      <a:pt x="5652" y="6852"/>
                      <a:pt x="5834" y="6885"/>
                    </a:cubicBezTo>
                    <a:lnTo>
                      <a:pt x="6562" y="8879"/>
                    </a:lnTo>
                    <a:cubicBezTo>
                      <a:pt x="6569" y="8898"/>
                      <a:pt x="6584" y="8906"/>
                      <a:pt x="6600" y="8906"/>
                    </a:cubicBezTo>
                    <a:cubicBezTo>
                      <a:pt x="6623" y="8906"/>
                      <a:pt x="6647" y="8887"/>
                      <a:pt x="6637" y="8862"/>
                    </a:cubicBezTo>
                    <a:lnTo>
                      <a:pt x="5925" y="6893"/>
                    </a:lnTo>
                    <a:lnTo>
                      <a:pt x="5925" y="6893"/>
                    </a:lnTo>
                    <a:cubicBezTo>
                      <a:pt x="6115" y="6926"/>
                      <a:pt x="6297" y="6976"/>
                      <a:pt x="6480" y="7042"/>
                    </a:cubicBezTo>
                    <a:cubicBezTo>
                      <a:pt x="6695" y="7663"/>
                      <a:pt x="6910" y="8283"/>
                      <a:pt x="7125" y="8904"/>
                    </a:cubicBezTo>
                    <a:cubicBezTo>
                      <a:pt x="7131" y="8923"/>
                      <a:pt x="7147" y="8931"/>
                      <a:pt x="7162" y="8931"/>
                    </a:cubicBezTo>
                    <a:cubicBezTo>
                      <a:pt x="7186" y="8931"/>
                      <a:pt x="7209" y="8912"/>
                      <a:pt x="7199" y="8887"/>
                    </a:cubicBezTo>
                    <a:cubicBezTo>
                      <a:pt x="6993" y="8283"/>
                      <a:pt x="6786" y="7687"/>
                      <a:pt x="6571" y="7083"/>
                    </a:cubicBezTo>
                    <a:lnTo>
                      <a:pt x="6571" y="7083"/>
                    </a:lnTo>
                    <a:cubicBezTo>
                      <a:pt x="6885" y="7216"/>
                      <a:pt x="7150" y="7447"/>
                      <a:pt x="7315" y="7737"/>
                    </a:cubicBezTo>
                    <a:cubicBezTo>
                      <a:pt x="7338" y="7776"/>
                      <a:pt x="7374" y="7793"/>
                      <a:pt x="7410" y="7793"/>
                    </a:cubicBezTo>
                    <a:cubicBezTo>
                      <a:pt x="7468" y="7793"/>
                      <a:pt x="7525" y="7750"/>
                      <a:pt x="7530" y="7679"/>
                    </a:cubicBezTo>
                    <a:cubicBezTo>
                      <a:pt x="7572" y="7663"/>
                      <a:pt x="7605" y="7621"/>
                      <a:pt x="7605" y="7580"/>
                    </a:cubicBezTo>
                    <a:cubicBezTo>
                      <a:pt x="7729" y="5710"/>
                      <a:pt x="7415" y="3832"/>
                      <a:pt x="6686" y="2102"/>
                    </a:cubicBezTo>
                    <a:cubicBezTo>
                      <a:pt x="6143" y="840"/>
                      <a:pt x="4825" y="0"/>
                      <a:pt x="3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sp>
        <p:nvSpPr>
          <p:cNvPr id="1130" name="Google Shape;1130;p30"/>
          <p:cNvSpPr txBox="1"/>
          <p:nvPr/>
        </p:nvSpPr>
        <p:spPr>
          <a:xfrm flipH="1">
            <a:off x="6373275" y="2443290"/>
            <a:ext cx="1542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Bentuk</a:t>
            </a:r>
            <a:endParaRPr b="1" sz="20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5"/>
              </a:rPr>
              <a:t>Penulisan</a:t>
            </a:r>
            <a:endParaRPr b="1" sz="20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131" name="Google Shape;1131;p30"/>
          <p:cNvSpPr txBox="1"/>
          <p:nvPr/>
        </p:nvSpPr>
        <p:spPr>
          <a:xfrm flipH="1">
            <a:off x="3483250" y="4196950"/>
            <a:ext cx="2058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6"/>
              </a:rPr>
              <a:t>Kekonvergenan</a:t>
            </a:r>
            <a:endParaRPr b="1" i="0" sz="2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132" name="Google Shape;1132;p30"/>
          <p:cNvSpPr txBox="1"/>
          <p:nvPr/>
        </p:nvSpPr>
        <p:spPr>
          <a:xfrm flipH="1">
            <a:off x="1546016" y="3011421"/>
            <a:ext cx="1542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7"/>
              </a:rPr>
              <a:t>Sifat Limit</a:t>
            </a:r>
            <a:endParaRPr b="1" i="0" sz="2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133" name="Google Shape;1133;p30"/>
          <p:cNvGrpSpPr/>
          <p:nvPr/>
        </p:nvGrpSpPr>
        <p:grpSpPr>
          <a:xfrm flipH="1" rot="735434">
            <a:off x="2161895" y="4344987"/>
            <a:ext cx="804346" cy="359730"/>
            <a:chOff x="851420" y="3679860"/>
            <a:chExt cx="804350" cy="359731"/>
          </a:xfrm>
        </p:grpSpPr>
        <p:sp>
          <p:nvSpPr>
            <p:cNvPr id="1134" name="Google Shape;1134;p30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p30"/>
          <p:cNvGrpSpPr/>
          <p:nvPr/>
        </p:nvGrpSpPr>
        <p:grpSpPr>
          <a:xfrm flipH="1" rot="10800000">
            <a:off x="5821264" y="1263912"/>
            <a:ext cx="804350" cy="359731"/>
            <a:chOff x="851420" y="3679860"/>
            <a:chExt cx="804350" cy="359731"/>
          </a:xfrm>
        </p:grpSpPr>
        <p:sp>
          <p:nvSpPr>
            <p:cNvPr id="1148" name="Google Shape;1148;p30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1" name="Google Shape;1161;p30"/>
          <p:cNvSpPr/>
          <p:nvPr/>
        </p:nvSpPr>
        <p:spPr>
          <a:xfrm>
            <a:off x="7579175" y="445057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0"/>
          <p:cNvSpPr txBox="1"/>
          <p:nvPr/>
        </p:nvSpPr>
        <p:spPr>
          <a:xfrm>
            <a:off x="7868075" y="447967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8"/>
              </a:rPr>
              <a:t>Main</a:t>
            </a:r>
            <a:endParaRPr b="1"/>
          </a:p>
        </p:txBody>
      </p:sp>
      <p:sp>
        <p:nvSpPr>
          <p:cNvPr id="1163" name="Google Shape;1163;p30"/>
          <p:cNvSpPr/>
          <p:nvPr/>
        </p:nvSpPr>
        <p:spPr>
          <a:xfrm flipH="1">
            <a:off x="165700" y="4450575"/>
            <a:ext cx="12129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0"/>
          <p:cNvSpPr txBox="1"/>
          <p:nvPr/>
        </p:nvSpPr>
        <p:spPr>
          <a:xfrm flipH="1">
            <a:off x="165680" y="4479675"/>
            <a:ext cx="940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9"/>
              </a:rPr>
              <a:t>Exit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1"/>
          <p:cNvSpPr txBox="1"/>
          <p:nvPr>
            <p:ph type="title"/>
          </p:nvPr>
        </p:nvSpPr>
        <p:spPr>
          <a:xfrm>
            <a:off x="6913825" y="540000"/>
            <a:ext cx="1510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Definisi</a:t>
            </a:r>
            <a:endParaRPr/>
          </a:p>
        </p:txBody>
      </p:sp>
      <p:grpSp>
        <p:nvGrpSpPr>
          <p:cNvPr id="1170" name="Google Shape;1170;p31"/>
          <p:cNvGrpSpPr/>
          <p:nvPr/>
        </p:nvGrpSpPr>
        <p:grpSpPr>
          <a:xfrm flipH="1">
            <a:off x="6913830" y="1014850"/>
            <a:ext cx="1586366" cy="176025"/>
            <a:chOff x="4345425" y="2175475"/>
            <a:chExt cx="800750" cy="176025"/>
          </a:xfrm>
        </p:grpSpPr>
        <p:sp>
          <p:nvSpPr>
            <p:cNvPr id="1171" name="Google Shape;1171;p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3" name="Google Shape;1173;p31"/>
          <p:cNvGrpSpPr/>
          <p:nvPr/>
        </p:nvGrpSpPr>
        <p:grpSpPr>
          <a:xfrm>
            <a:off x="417075" y="1641534"/>
            <a:ext cx="3679830" cy="1376415"/>
            <a:chOff x="2917253" y="2940512"/>
            <a:chExt cx="677149" cy="403132"/>
          </a:xfrm>
        </p:grpSpPr>
        <p:sp>
          <p:nvSpPr>
            <p:cNvPr id="1174" name="Google Shape;1174;p31"/>
            <p:cNvSpPr/>
            <p:nvPr/>
          </p:nvSpPr>
          <p:spPr>
            <a:xfrm>
              <a:off x="2923775" y="2940512"/>
              <a:ext cx="622494" cy="111307"/>
            </a:xfrm>
            <a:custGeom>
              <a:rect b="b" l="l" r="r" t="t"/>
              <a:pathLst>
                <a:path extrusionOk="0" h="3959" w="22141">
                  <a:moveTo>
                    <a:pt x="20874" y="1"/>
                  </a:moveTo>
                  <a:cubicBezTo>
                    <a:pt x="20831" y="1"/>
                    <a:pt x="20788" y="1"/>
                    <a:pt x="20742" y="8"/>
                  </a:cubicBezTo>
                  <a:cubicBezTo>
                    <a:pt x="20268" y="47"/>
                    <a:pt x="19790" y="90"/>
                    <a:pt x="19312" y="133"/>
                  </a:cubicBezTo>
                  <a:cubicBezTo>
                    <a:pt x="19238" y="140"/>
                    <a:pt x="19170" y="151"/>
                    <a:pt x="19102" y="169"/>
                  </a:cubicBezTo>
                  <a:cubicBezTo>
                    <a:pt x="13165" y="753"/>
                    <a:pt x="7232" y="1338"/>
                    <a:pt x="1294" y="1923"/>
                  </a:cubicBezTo>
                  <a:cubicBezTo>
                    <a:pt x="4" y="2051"/>
                    <a:pt x="1" y="3799"/>
                    <a:pt x="1159" y="3959"/>
                  </a:cubicBezTo>
                  <a:cubicBezTo>
                    <a:pt x="1027" y="3521"/>
                    <a:pt x="1199" y="3060"/>
                    <a:pt x="1869" y="3011"/>
                  </a:cubicBezTo>
                  <a:cubicBezTo>
                    <a:pt x="1976" y="2999"/>
                    <a:pt x="2086" y="2993"/>
                    <a:pt x="2193" y="2986"/>
                  </a:cubicBezTo>
                  <a:cubicBezTo>
                    <a:pt x="2236" y="2961"/>
                    <a:pt x="2282" y="2935"/>
                    <a:pt x="2325" y="2910"/>
                  </a:cubicBezTo>
                  <a:cubicBezTo>
                    <a:pt x="2461" y="2846"/>
                    <a:pt x="2603" y="2818"/>
                    <a:pt x="2749" y="2818"/>
                  </a:cubicBezTo>
                  <a:cubicBezTo>
                    <a:pt x="2899" y="2818"/>
                    <a:pt x="3052" y="2850"/>
                    <a:pt x="3199" y="2907"/>
                  </a:cubicBezTo>
                  <a:cubicBezTo>
                    <a:pt x="5958" y="2693"/>
                    <a:pt x="8718" y="2472"/>
                    <a:pt x="11475" y="2247"/>
                  </a:cubicBezTo>
                  <a:cubicBezTo>
                    <a:pt x="13076" y="2115"/>
                    <a:pt x="14677" y="1984"/>
                    <a:pt x="16278" y="1848"/>
                  </a:cubicBezTo>
                  <a:cubicBezTo>
                    <a:pt x="17505" y="1745"/>
                    <a:pt x="18831" y="1763"/>
                    <a:pt x="20065" y="1566"/>
                  </a:cubicBezTo>
                  <a:cubicBezTo>
                    <a:pt x="20283" y="1349"/>
                    <a:pt x="20571" y="1253"/>
                    <a:pt x="20867" y="1253"/>
                  </a:cubicBezTo>
                  <a:cubicBezTo>
                    <a:pt x="21185" y="1253"/>
                    <a:pt x="21505" y="1367"/>
                    <a:pt x="21755" y="1570"/>
                  </a:cubicBezTo>
                  <a:cubicBezTo>
                    <a:pt x="22140" y="964"/>
                    <a:pt x="21826" y="1"/>
                    <a:pt x="20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2956359" y="2984651"/>
              <a:ext cx="595307" cy="86932"/>
            </a:xfrm>
            <a:custGeom>
              <a:rect b="b" l="l" r="r" t="t"/>
              <a:pathLst>
                <a:path extrusionOk="0" h="3092" w="21174">
                  <a:moveTo>
                    <a:pt x="20596" y="0"/>
                  </a:moveTo>
                  <a:cubicBezTo>
                    <a:pt x="20439" y="246"/>
                    <a:pt x="20164" y="435"/>
                    <a:pt x="19769" y="474"/>
                  </a:cubicBezTo>
                  <a:cubicBezTo>
                    <a:pt x="13286" y="1113"/>
                    <a:pt x="6804" y="1755"/>
                    <a:pt x="321" y="2392"/>
                  </a:cubicBezTo>
                  <a:cubicBezTo>
                    <a:pt x="272" y="2396"/>
                    <a:pt x="221" y="2400"/>
                    <a:pt x="175" y="2400"/>
                  </a:cubicBezTo>
                  <a:cubicBezTo>
                    <a:pt x="114" y="2400"/>
                    <a:pt x="53" y="2396"/>
                    <a:pt x="0" y="2389"/>
                  </a:cubicBezTo>
                  <a:lnTo>
                    <a:pt x="0" y="2389"/>
                  </a:lnTo>
                  <a:cubicBezTo>
                    <a:pt x="86" y="2667"/>
                    <a:pt x="293" y="2938"/>
                    <a:pt x="578" y="3091"/>
                  </a:cubicBezTo>
                  <a:cubicBezTo>
                    <a:pt x="7238" y="2507"/>
                    <a:pt x="13892" y="1836"/>
                    <a:pt x="20536" y="1077"/>
                  </a:cubicBezTo>
                  <a:cubicBezTo>
                    <a:pt x="20613" y="1066"/>
                    <a:pt x="20703" y="1062"/>
                    <a:pt x="20796" y="1062"/>
                  </a:cubicBezTo>
                  <a:cubicBezTo>
                    <a:pt x="20870" y="1062"/>
                    <a:pt x="20946" y="1066"/>
                    <a:pt x="21020" y="1070"/>
                  </a:cubicBezTo>
                  <a:cubicBezTo>
                    <a:pt x="21174" y="745"/>
                    <a:pt x="20970" y="325"/>
                    <a:pt x="20720" y="107"/>
                  </a:cubicBezTo>
                  <a:cubicBezTo>
                    <a:pt x="20692" y="82"/>
                    <a:pt x="20661" y="53"/>
                    <a:pt x="20628" y="29"/>
                  </a:cubicBezTo>
                  <a:cubicBezTo>
                    <a:pt x="20618" y="17"/>
                    <a:pt x="20607" y="7"/>
                    <a:pt x="20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952648" y="2975711"/>
              <a:ext cx="582796" cy="76417"/>
            </a:xfrm>
            <a:custGeom>
              <a:rect b="b" l="l" r="r" t="t"/>
              <a:pathLst>
                <a:path extrusionOk="0" h="2718" w="20729">
                  <a:moveTo>
                    <a:pt x="19840" y="1"/>
                  </a:moveTo>
                  <a:cubicBezTo>
                    <a:pt x="19544" y="1"/>
                    <a:pt x="19256" y="97"/>
                    <a:pt x="19038" y="314"/>
                  </a:cubicBezTo>
                  <a:cubicBezTo>
                    <a:pt x="17804" y="511"/>
                    <a:pt x="16478" y="493"/>
                    <a:pt x="15251" y="596"/>
                  </a:cubicBezTo>
                  <a:cubicBezTo>
                    <a:pt x="13650" y="732"/>
                    <a:pt x="12049" y="863"/>
                    <a:pt x="10448" y="995"/>
                  </a:cubicBezTo>
                  <a:cubicBezTo>
                    <a:pt x="7691" y="1220"/>
                    <a:pt x="4931" y="1441"/>
                    <a:pt x="2172" y="1655"/>
                  </a:cubicBezTo>
                  <a:cubicBezTo>
                    <a:pt x="2025" y="1598"/>
                    <a:pt x="1872" y="1566"/>
                    <a:pt x="1722" y="1566"/>
                  </a:cubicBezTo>
                  <a:cubicBezTo>
                    <a:pt x="1576" y="1566"/>
                    <a:pt x="1434" y="1594"/>
                    <a:pt x="1298" y="1658"/>
                  </a:cubicBezTo>
                  <a:cubicBezTo>
                    <a:pt x="1255" y="1683"/>
                    <a:pt x="1209" y="1709"/>
                    <a:pt x="1166" y="1734"/>
                  </a:cubicBezTo>
                  <a:cubicBezTo>
                    <a:pt x="1059" y="1741"/>
                    <a:pt x="949" y="1747"/>
                    <a:pt x="842" y="1759"/>
                  </a:cubicBezTo>
                  <a:cubicBezTo>
                    <a:pt x="172" y="1808"/>
                    <a:pt x="0" y="2269"/>
                    <a:pt x="132" y="2707"/>
                  </a:cubicBezTo>
                  <a:cubicBezTo>
                    <a:pt x="185" y="2714"/>
                    <a:pt x="246" y="2718"/>
                    <a:pt x="307" y="2718"/>
                  </a:cubicBezTo>
                  <a:cubicBezTo>
                    <a:pt x="353" y="2718"/>
                    <a:pt x="404" y="2714"/>
                    <a:pt x="453" y="2710"/>
                  </a:cubicBezTo>
                  <a:cubicBezTo>
                    <a:pt x="6936" y="2073"/>
                    <a:pt x="13418" y="1431"/>
                    <a:pt x="19901" y="792"/>
                  </a:cubicBezTo>
                  <a:cubicBezTo>
                    <a:pt x="20296" y="753"/>
                    <a:pt x="20571" y="564"/>
                    <a:pt x="20728" y="318"/>
                  </a:cubicBezTo>
                  <a:cubicBezTo>
                    <a:pt x="20478" y="115"/>
                    <a:pt x="20158" y="1"/>
                    <a:pt x="19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948544" y="3014733"/>
              <a:ext cx="645858" cy="65171"/>
            </a:xfrm>
            <a:custGeom>
              <a:rect b="b" l="l" r="r" t="t"/>
              <a:pathLst>
                <a:path extrusionOk="0" h="2318" w="22972">
                  <a:moveTo>
                    <a:pt x="21298" y="0"/>
                  </a:moveTo>
                  <a:cubicBezTo>
                    <a:pt x="21277" y="46"/>
                    <a:pt x="21248" y="92"/>
                    <a:pt x="21212" y="132"/>
                  </a:cubicBezTo>
                  <a:cubicBezTo>
                    <a:pt x="20428" y="1023"/>
                    <a:pt x="18556" y="774"/>
                    <a:pt x="17473" y="866"/>
                  </a:cubicBezTo>
                  <a:cubicBezTo>
                    <a:pt x="15778" y="1009"/>
                    <a:pt x="14081" y="1151"/>
                    <a:pt x="12388" y="1291"/>
                  </a:cubicBezTo>
                  <a:cubicBezTo>
                    <a:pt x="8918" y="1576"/>
                    <a:pt x="5452" y="1850"/>
                    <a:pt x="1983" y="2122"/>
                  </a:cubicBezTo>
                  <a:cubicBezTo>
                    <a:pt x="1794" y="2146"/>
                    <a:pt x="1598" y="2150"/>
                    <a:pt x="1363" y="2150"/>
                  </a:cubicBezTo>
                  <a:cubicBezTo>
                    <a:pt x="1177" y="2150"/>
                    <a:pt x="1006" y="2100"/>
                    <a:pt x="856" y="2021"/>
                  </a:cubicBezTo>
                  <a:cubicBezTo>
                    <a:pt x="695" y="2036"/>
                    <a:pt x="532" y="2050"/>
                    <a:pt x="371" y="2064"/>
                  </a:cubicBezTo>
                  <a:cubicBezTo>
                    <a:pt x="0" y="2097"/>
                    <a:pt x="53" y="2199"/>
                    <a:pt x="289" y="2317"/>
                  </a:cubicBezTo>
                  <a:cubicBezTo>
                    <a:pt x="6401" y="2257"/>
                    <a:pt x="12501" y="1822"/>
                    <a:pt x="18564" y="1019"/>
                  </a:cubicBezTo>
                  <a:cubicBezTo>
                    <a:pt x="18599" y="1016"/>
                    <a:pt x="18635" y="1012"/>
                    <a:pt x="18671" y="1012"/>
                  </a:cubicBezTo>
                  <a:cubicBezTo>
                    <a:pt x="18767" y="1012"/>
                    <a:pt x="18870" y="1030"/>
                    <a:pt x="18974" y="1052"/>
                  </a:cubicBezTo>
                  <a:cubicBezTo>
                    <a:pt x="19698" y="973"/>
                    <a:pt x="20417" y="894"/>
                    <a:pt x="21141" y="813"/>
                  </a:cubicBezTo>
                  <a:cubicBezTo>
                    <a:pt x="21220" y="820"/>
                    <a:pt x="21298" y="820"/>
                    <a:pt x="21377" y="820"/>
                  </a:cubicBezTo>
                  <a:cubicBezTo>
                    <a:pt x="21526" y="820"/>
                    <a:pt x="21669" y="809"/>
                    <a:pt x="21798" y="784"/>
                  </a:cubicBezTo>
                  <a:cubicBezTo>
                    <a:pt x="22040" y="741"/>
                    <a:pt x="22282" y="698"/>
                    <a:pt x="22522" y="652"/>
                  </a:cubicBezTo>
                  <a:cubicBezTo>
                    <a:pt x="22971" y="570"/>
                    <a:pt x="22404" y="313"/>
                    <a:pt x="22297" y="249"/>
                  </a:cubicBezTo>
                  <a:cubicBezTo>
                    <a:pt x="22051" y="107"/>
                    <a:pt x="21658" y="25"/>
                    <a:pt x="21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2972581" y="3014509"/>
              <a:ext cx="574755" cy="60672"/>
            </a:xfrm>
            <a:custGeom>
              <a:rect b="b" l="l" r="r" t="t"/>
              <a:pathLst>
                <a:path extrusionOk="0" h="2158" w="20443">
                  <a:moveTo>
                    <a:pt x="20219" y="0"/>
                  </a:moveTo>
                  <a:cubicBezTo>
                    <a:pt x="20126" y="0"/>
                    <a:pt x="20036" y="4"/>
                    <a:pt x="19959" y="15"/>
                  </a:cubicBezTo>
                  <a:cubicBezTo>
                    <a:pt x="13315" y="774"/>
                    <a:pt x="6661" y="1445"/>
                    <a:pt x="1" y="2029"/>
                  </a:cubicBezTo>
                  <a:cubicBezTo>
                    <a:pt x="151" y="2108"/>
                    <a:pt x="322" y="2158"/>
                    <a:pt x="508" y="2158"/>
                  </a:cubicBezTo>
                  <a:cubicBezTo>
                    <a:pt x="743" y="2158"/>
                    <a:pt x="939" y="2154"/>
                    <a:pt x="1128" y="2130"/>
                  </a:cubicBezTo>
                  <a:cubicBezTo>
                    <a:pt x="4597" y="1858"/>
                    <a:pt x="8063" y="1584"/>
                    <a:pt x="11533" y="1299"/>
                  </a:cubicBezTo>
                  <a:cubicBezTo>
                    <a:pt x="13226" y="1159"/>
                    <a:pt x="14923" y="1017"/>
                    <a:pt x="16618" y="874"/>
                  </a:cubicBezTo>
                  <a:cubicBezTo>
                    <a:pt x="17701" y="782"/>
                    <a:pt x="19573" y="1031"/>
                    <a:pt x="20357" y="140"/>
                  </a:cubicBezTo>
                  <a:cubicBezTo>
                    <a:pt x="20393" y="100"/>
                    <a:pt x="20422" y="54"/>
                    <a:pt x="20443" y="8"/>
                  </a:cubicBezTo>
                  <a:cubicBezTo>
                    <a:pt x="20369" y="4"/>
                    <a:pt x="20293" y="0"/>
                    <a:pt x="20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2935808" y="3044282"/>
              <a:ext cx="569244" cy="54880"/>
            </a:xfrm>
            <a:custGeom>
              <a:rect b="b" l="l" r="r" t="t"/>
              <a:pathLst>
                <a:path extrusionOk="0" h="1952" w="20247">
                  <a:moveTo>
                    <a:pt x="19427" y="1"/>
                  </a:moveTo>
                  <a:cubicBezTo>
                    <a:pt x="16627" y="311"/>
                    <a:pt x="13825" y="600"/>
                    <a:pt x="11019" y="878"/>
                  </a:cubicBezTo>
                  <a:cubicBezTo>
                    <a:pt x="14096" y="689"/>
                    <a:pt x="17169" y="503"/>
                    <a:pt x="20246" y="314"/>
                  </a:cubicBezTo>
                  <a:cubicBezTo>
                    <a:pt x="20008" y="204"/>
                    <a:pt x="19712" y="68"/>
                    <a:pt x="19427" y="1"/>
                  </a:cubicBezTo>
                  <a:close/>
                  <a:moveTo>
                    <a:pt x="742" y="1266"/>
                  </a:moveTo>
                  <a:cubicBezTo>
                    <a:pt x="564" y="1270"/>
                    <a:pt x="382" y="1270"/>
                    <a:pt x="203" y="1273"/>
                  </a:cubicBezTo>
                  <a:cubicBezTo>
                    <a:pt x="0" y="1273"/>
                    <a:pt x="628" y="1634"/>
                    <a:pt x="628" y="1634"/>
                  </a:cubicBezTo>
                  <a:cubicBezTo>
                    <a:pt x="853" y="1759"/>
                    <a:pt x="1105" y="1866"/>
                    <a:pt x="1362" y="1951"/>
                  </a:cubicBezTo>
                  <a:cubicBezTo>
                    <a:pt x="1473" y="1816"/>
                    <a:pt x="1605" y="1694"/>
                    <a:pt x="1758" y="1598"/>
                  </a:cubicBezTo>
                  <a:cubicBezTo>
                    <a:pt x="1398" y="1516"/>
                    <a:pt x="977" y="1384"/>
                    <a:pt x="742" y="1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2956641" y="3043185"/>
              <a:ext cx="525357" cy="46024"/>
            </a:xfrm>
            <a:custGeom>
              <a:rect b="b" l="l" r="r" t="t"/>
              <a:pathLst>
                <a:path extrusionOk="0" h="1637" w="18686">
                  <a:moveTo>
                    <a:pt x="18383" y="0"/>
                  </a:moveTo>
                  <a:cubicBezTo>
                    <a:pt x="18347" y="0"/>
                    <a:pt x="18311" y="4"/>
                    <a:pt x="18276" y="7"/>
                  </a:cubicBezTo>
                  <a:cubicBezTo>
                    <a:pt x="12213" y="810"/>
                    <a:pt x="6113" y="1245"/>
                    <a:pt x="1" y="1305"/>
                  </a:cubicBezTo>
                  <a:cubicBezTo>
                    <a:pt x="236" y="1423"/>
                    <a:pt x="657" y="1555"/>
                    <a:pt x="1017" y="1637"/>
                  </a:cubicBezTo>
                  <a:cubicBezTo>
                    <a:pt x="1192" y="1530"/>
                    <a:pt x="1391" y="1459"/>
                    <a:pt x="1609" y="1444"/>
                  </a:cubicBezTo>
                  <a:cubicBezTo>
                    <a:pt x="4498" y="1270"/>
                    <a:pt x="7389" y="1092"/>
                    <a:pt x="10278" y="917"/>
                  </a:cubicBezTo>
                  <a:cubicBezTo>
                    <a:pt x="13084" y="639"/>
                    <a:pt x="15886" y="350"/>
                    <a:pt x="18686" y="40"/>
                  </a:cubicBezTo>
                  <a:cubicBezTo>
                    <a:pt x="18582" y="18"/>
                    <a:pt x="18479" y="0"/>
                    <a:pt x="18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2943624" y="3052407"/>
              <a:ext cx="612064" cy="88647"/>
            </a:xfrm>
            <a:custGeom>
              <a:rect b="b" l="l" r="r" t="t"/>
              <a:pathLst>
                <a:path extrusionOk="0" h="3153" w="21770">
                  <a:moveTo>
                    <a:pt x="20454" y="0"/>
                  </a:moveTo>
                  <a:cubicBezTo>
                    <a:pt x="20418" y="0"/>
                    <a:pt x="20382" y="0"/>
                    <a:pt x="20347" y="4"/>
                  </a:cubicBezTo>
                  <a:cubicBezTo>
                    <a:pt x="20222" y="11"/>
                    <a:pt x="20093" y="18"/>
                    <a:pt x="19968" y="25"/>
                  </a:cubicBezTo>
                  <a:cubicBezTo>
                    <a:pt x="20011" y="43"/>
                    <a:pt x="20051" y="64"/>
                    <a:pt x="20090" y="79"/>
                  </a:cubicBezTo>
                  <a:cubicBezTo>
                    <a:pt x="20133" y="100"/>
                    <a:pt x="20971" y="528"/>
                    <a:pt x="20764" y="556"/>
                  </a:cubicBezTo>
                  <a:cubicBezTo>
                    <a:pt x="14674" y="1363"/>
                    <a:pt x="8547" y="1794"/>
                    <a:pt x="2407" y="1855"/>
                  </a:cubicBezTo>
                  <a:cubicBezTo>
                    <a:pt x="2486" y="1933"/>
                    <a:pt x="2517" y="1980"/>
                    <a:pt x="2428" y="1980"/>
                  </a:cubicBezTo>
                  <a:cubicBezTo>
                    <a:pt x="2386" y="1980"/>
                    <a:pt x="2308" y="1965"/>
                    <a:pt x="2186" y="1940"/>
                  </a:cubicBezTo>
                  <a:cubicBezTo>
                    <a:pt x="2008" y="1901"/>
                    <a:pt x="1829" y="1858"/>
                    <a:pt x="1651" y="1819"/>
                  </a:cubicBezTo>
                  <a:cubicBezTo>
                    <a:pt x="1466" y="1779"/>
                    <a:pt x="1273" y="1726"/>
                    <a:pt x="1084" y="1662"/>
                  </a:cubicBezTo>
                  <a:cubicBezTo>
                    <a:pt x="763" y="2069"/>
                    <a:pt x="667" y="2592"/>
                    <a:pt x="963" y="2857"/>
                  </a:cubicBezTo>
                  <a:cubicBezTo>
                    <a:pt x="753" y="2910"/>
                    <a:pt x="542" y="2960"/>
                    <a:pt x="328" y="3017"/>
                  </a:cubicBezTo>
                  <a:cubicBezTo>
                    <a:pt x="207" y="3049"/>
                    <a:pt x="96" y="3096"/>
                    <a:pt x="1" y="3153"/>
                  </a:cubicBezTo>
                  <a:cubicBezTo>
                    <a:pt x="75" y="3135"/>
                    <a:pt x="168" y="3124"/>
                    <a:pt x="279" y="3117"/>
                  </a:cubicBezTo>
                  <a:cubicBezTo>
                    <a:pt x="6487" y="2796"/>
                    <a:pt x="12694" y="2472"/>
                    <a:pt x="18902" y="2151"/>
                  </a:cubicBezTo>
                  <a:lnTo>
                    <a:pt x="18917" y="2151"/>
                  </a:lnTo>
                  <a:cubicBezTo>
                    <a:pt x="18966" y="2151"/>
                    <a:pt x="19045" y="2158"/>
                    <a:pt x="19138" y="2179"/>
                  </a:cubicBezTo>
                  <a:cubicBezTo>
                    <a:pt x="19483" y="2090"/>
                    <a:pt x="19833" y="1993"/>
                    <a:pt x="20179" y="1894"/>
                  </a:cubicBezTo>
                  <a:cubicBezTo>
                    <a:pt x="21078" y="1626"/>
                    <a:pt x="21769" y="0"/>
                    <a:pt x="20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2974071" y="3053109"/>
              <a:ext cx="559151" cy="54965"/>
            </a:xfrm>
            <a:custGeom>
              <a:rect b="b" l="l" r="r" t="t"/>
              <a:pathLst>
                <a:path extrusionOk="0" h="1955" w="19888">
                  <a:moveTo>
                    <a:pt x="18885" y="0"/>
                  </a:moveTo>
                  <a:cubicBezTo>
                    <a:pt x="15808" y="189"/>
                    <a:pt x="12735" y="375"/>
                    <a:pt x="9658" y="564"/>
                  </a:cubicBezTo>
                  <a:cubicBezTo>
                    <a:pt x="6769" y="849"/>
                    <a:pt x="3878" y="1117"/>
                    <a:pt x="985" y="1369"/>
                  </a:cubicBezTo>
                  <a:lnTo>
                    <a:pt x="947" y="1369"/>
                  </a:lnTo>
                  <a:cubicBezTo>
                    <a:pt x="828" y="1369"/>
                    <a:pt x="626" y="1338"/>
                    <a:pt x="397" y="1284"/>
                  </a:cubicBezTo>
                  <a:cubicBezTo>
                    <a:pt x="244" y="1380"/>
                    <a:pt x="112" y="1502"/>
                    <a:pt x="1" y="1637"/>
                  </a:cubicBezTo>
                  <a:cubicBezTo>
                    <a:pt x="190" y="1701"/>
                    <a:pt x="383" y="1754"/>
                    <a:pt x="568" y="1794"/>
                  </a:cubicBezTo>
                  <a:cubicBezTo>
                    <a:pt x="746" y="1833"/>
                    <a:pt x="925" y="1876"/>
                    <a:pt x="1103" y="1915"/>
                  </a:cubicBezTo>
                  <a:cubicBezTo>
                    <a:pt x="1225" y="1940"/>
                    <a:pt x="1303" y="1955"/>
                    <a:pt x="1345" y="1955"/>
                  </a:cubicBezTo>
                  <a:cubicBezTo>
                    <a:pt x="1434" y="1955"/>
                    <a:pt x="1403" y="1908"/>
                    <a:pt x="1324" y="1830"/>
                  </a:cubicBezTo>
                  <a:cubicBezTo>
                    <a:pt x="7464" y="1769"/>
                    <a:pt x="13591" y="1338"/>
                    <a:pt x="19681" y="531"/>
                  </a:cubicBezTo>
                  <a:cubicBezTo>
                    <a:pt x="19888" y="503"/>
                    <a:pt x="19050" y="75"/>
                    <a:pt x="19007" y="54"/>
                  </a:cubicBezTo>
                  <a:cubicBezTo>
                    <a:pt x="18968" y="39"/>
                    <a:pt x="18928" y="18"/>
                    <a:pt x="18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985233" y="3068938"/>
              <a:ext cx="260373" cy="22689"/>
            </a:xfrm>
            <a:custGeom>
              <a:rect b="b" l="l" r="r" t="t"/>
              <a:pathLst>
                <a:path extrusionOk="0" h="807" w="9261">
                  <a:moveTo>
                    <a:pt x="9261" y="1"/>
                  </a:moveTo>
                  <a:lnTo>
                    <a:pt x="9261" y="1"/>
                  </a:lnTo>
                  <a:cubicBezTo>
                    <a:pt x="6372" y="176"/>
                    <a:pt x="3481" y="354"/>
                    <a:pt x="592" y="528"/>
                  </a:cubicBezTo>
                  <a:cubicBezTo>
                    <a:pt x="374" y="543"/>
                    <a:pt x="175" y="614"/>
                    <a:pt x="0" y="721"/>
                  </a:cubicBezTo>
                  <a:cubicBezTo>
                    <a:pt x="229" y="775"/>
                    <a:pt x="431" y="806"/>
                    <a:pt x="550" y="806"/>
                  </a:cubicBezTo>
                  <a:lnTo>
                    <a:pt x="588" y="806"/>
                  </a:lnTo>
                  <a:cubicBezTo>
                    <a:pt x="3481" y="554"/>
                    <a:pt x="6372" y="286"/>
                    <a:pt x="9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2920176" y="3148642"/>
              <a:ext cx="40711" cy="42538"/>
            </a:xfrm>
            <a:custGeom>
              <a:rect b="b" l="l" r="r" t="t"/>
              <a:pathLst>
                <a:path extrusionOk="0" h="1513" w="1448">
                  <a:moveTo>
                    <a:pt x="502" y="0"/>
                  </a:moveTo>
                  <a:lnTo>
                    <a:pt x="502" y="0"/>
                  </a:lnTo>
                  <a:cubicBezTo>
                    <a:pt x="0" y="581"/>
                    <a:pt x="117" y="1513"/>
                    <a:pt x="934" y="1513"/>
                  </a:cubicBezTo>
                  <a:cubicBezTo>
                    <a:pt x="1041" y="1513"/>
                    <a:pt x="1155" y="1498"/>
                    <a:pt x="1287" y="1463"/>
                  </a:cubicBezTo>
                  <a:cubicBezTo>
                    <a:pt x="1340" y="1448"/>
                    <a:pt x="1394" y="1434"/>
                    <a:pt x="1447" y="1424"/>
                  </a:cubicBezTo>
                  <a:cubicBezTo>
                    <a:pt x="1337" y="1174"/>
                    <a:pt x="1266" y="913"/>
                    <a:pt x="1259" y="688"/>
                  </a:cubicBezTo>
                  <a:cubicBezTo>
                    <a:pt x="863" y="504"/>
                    <a:pt x="517" y="222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2934009" y="3113667"/>
              <a:ext cx="601211" cy="35003"/>
            </a:xfrm>
            <a:custGeom>
              <a:rect b="b" l="l" r="r" t="t"/>
              <a:pathLst>
                <a:path extrusionOk="0" h="1245" w="21384">
                  <a:moveTo>
                    <a:pt x="19480" y="0"/>
                  </a:moveTo>
                  <a:cubicBezTo>
                    <a:pt x="18571" y="229"/>
                    <a:pt x="17658" y="418"/>
                    <a:pt x="16738" y="571"/>
                  </a:cubicBezTo>
                  <a:cubicBezTo>
                    <a:pt x="17722" y="456"/>
                    <a:pt x="18706" y="328"/>
                    <a:pt x="19690" y="186"/>
                  </a:cubicBezTo>
                  <a:cubicBezTo>
                    <a:pt x="19715" y="182"/>
                    <a:pt x="19736" y="182"/>
                    <a:pt x="19758" y="182"/>
                  </a:cubicBezTo>
                  <a:cubicBezTo>
                    <a:pt x="20111" y="182"/>
                    <a:pt x="20429" y="592"/>
                    <a:pt x="20603" y="1052"/>
                  </a:cubicBezTo>
                  <a:cubicBezTo>
                    <a:pt x="21384" y="627"/>
                    <a:pt x="20082" y="125"/>
                    <a:pt x="19480" y="0"/>
                  </a:cubicBezTo>
                  <a:close/>
                  <a:moveTo>
                    <a:pt x="343" y="974"/>
                  </a:moveTo>
                  <a:lnTo>
                    <a:pt x="343" y="974"/>
                  </a:lnTo>
                  <a:cubicBezTo>
                    <a:pt x="96" y="1024"/>
                    <a:pt x="0" y="1124"/>
                    <a:pt x="10" y="1244"/>
                  </a:cubicBezTo>
                  <a:cubicBezTo>
                    <a:pt x="99" y="1141"/>
                    <a:pt x="211" y="1048"/>
                    <a:pt x="343" y="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2934290" y="3112852"/>
              <a:ext cx="547399" cy="55162"/>
            </a:xfrm>
            <a:custGeom>
              <a:rect b="b" l="l" r="r" t="t"/>
              <a:pathLst>
                <a:path extrusionOk="0" h="1962" w="19470">
                  <a:moveTo>
                    <a:pt x="19234" y="1"/>
                  </a:moveTo>
                  <a:cubicBezTo>
                    <a:pt x="13026" y="322"/>
                    <a:pt x="6819" y="646"/>
                    <a:pt x="611" y="967"/>
                  </a:cubicBezTo>
                  <a:cubicBezTo>
                    <a:pt x="500" y="974"/>
                    <a:pt x="407" y="985"/>
                    <a:pt x="333" y="1003"/>
                  </a:cubicBezTo>
                  <a:cubicBezTo>
                    <a:pt x="201" y="1077"/>
                    <a:pt x="89" y="1170"/>
                    <a:pt x="0" y="1273"/>
                  </a:cubicBezTo>
                  <a:cubicBezTo>
                    <a:pt x="15" y="1495"/>
                    <a:pt x="361" y="1777"/>
                    <a:pt x="757" y="1961"/>
                  </a:cubicBezTo>
                  <a:cubicBezTo>
                    <a:pt x="746" y="1655"/>
                    <a:pt x="853" y="1427"/>
                    <a:pt x="1134" y="1427"/>
                  </a:cubicBezTo>
                  <a:cubicBezTo>
                    <a:pt x="6362" y="1413"/>
                    <a:pt x="11550" y="1202"/>
                    <a:pt x="16728" y="600"/>
                  </a:cubicBezTo>
                  <a:cubicBezTo>
                    <a:pt x="17648" y="447"/>
                    <a:pt x="18561" y="258"/>
                    <a:pt x="19470" y="29"/>
                  </a:cubicBezTo>
                  <a:cubicBezTo>
                    <a:pt x="19377" y="8"/>
                    <a:pt x="19298" y="1"/>
                    <a:pt x="19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2960858" y="3143215"/>
              <a:ext cx="558336" cy="61712"/>
            </a:xfrm>
            <a:custGeom>
              <a:rect b="b" l="l" r="r" t="t"/>
              <a:pathLst>
                <a:path extrusionOk="0" h="2195" w="19859">
                  <a:moveTo>
                    <a:pt x="19645" y="1"/>
                  </a:moveTo>
                  <a:cubicBezTo>
                    <a:pt x="19474" y="94"/>
                    <a:pt x="19302" y="186"/>
                    <a:pt x="19135" y="275"/>
                  </a:cubicBezTo>
                  <a:cubicBezTo>
                    <a:pt x="19035" y="329"/>
                    <a:pt x="18903" y="354"/>
                    <a:pt x="18753" y="354"/>
                  </a:cubicBezTo>
                  <a:cubicBezTo>
                    <a:pt x="18485" y="354"/>
                    <a:pt x="18164" y="282"/>
                    <a:pt x="17879" y="172"/>
                  </a:cubicBezTo>
                  <a:cubicBezTo>
                    <a:pt x="13080" y="422"/>
                    <a:pt x="8280" y="672"/>
                    <a:pt x="3481" y="921"/>
                  </a:cubicBezTo>
                  <a:cubicBezTo>
                    <a:pt x="2315" y="1100"/>
                    <a:pt x="1152" y="1320"/>
                    <a:pt x="0" y="1617"/>
                  </a:cubicBezTo>
                  <a:cubicBezTo>
                    <a:pt x="97" y="1834"/>
                    <a:pt x="229" y="2037"/>
                    <a:pt x="372" y="2194"/>
                  </a:cubicBezTo>
                  <a:cubicBezTo>
                    <a:pt x="368" y="2084"/>
                    <a:pt x="411" y="2005"/>
                    <a:pt x="521" y="1980"/>
                  </a:cubicBezTo>
                  <a:cubicBezTo>
                    <a:pt x="882" y="1901"/>
                    <a:pt x="1238" y="1823"/>
                    <a:pt x="1598" y="1741"/>
                  </a:cubicBezTo>
                  <a:cubicBezTo>
                    <a:pt x="1619" y="1737"/>
                    <a:pt x="1641" y="1737"/>
                    <a:pt x="1662" y="1737"/>
                  </a:cubicBezTo>
                  <a:cubicBezTo>
                    <a:pt x="1787" y="1737"/>
                    <a:pt x="1930" y="1801"/>
                    <a:pt x="2076" y="1908"/>
                  </a:cubicBezTo>
                  <a:cubicBezTo>
                    <a:pt x="7546" y="1652"/>
                    <a:pt x="13019" y="1399"/>
                    <a:pt x="18489" y="1142"/>
                  </a:cubicBezTo>
                  <a:lnTo>
                    <a:pt x="18500" y="1142"/>
                  </a:lnTo>
                  <a:cubicBezTo>
                    <a:pt x="18661" y="1142"/>
                    <a:pt x="18934" y="1335"/>
                    <a:pt x="19206" y="1595"/>
                  </a:cubicBezTo>
                  <a:cubicBezTo>
                    <a:pt x="19391" y="1502"/>
                    <a:pt x="19541" y="1352"/>
                    <a:pt x="19701" y="1117"/>
                  </a:cubicBezTo>
                  <a:cubicBezTo>
                    <a:pt x="19859" y="889"/>
                    <a:pt x="19812" y="422"/>
                    <a:pt x="19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2955544" y="3167984"/>
              <a:ext cx="103182" cy="20693"/>
            </a:xfrm>
            <a:custGeom>
              <a:rect b="b" l="l" r="r" t="t"/>
              <a:pathLst>
                <a:path extrusionOk="0" h="736" w="3670">
                  <a:moveTo>
                    <a:pt x="1" y="0"/>
                  </a:moveTo>
                  <a:lnTo>
                    <a:pt x="1" y="0"/>
                  </a:lnTo>
                  <a:cubicBezTo>
                    <a:pt x="8" y="225"/>
                    <a:pt x="79" y="486"/>
                    <a:pt x="189" y="736"/>
                  </a:cubicBezTo>
                  <a:cubicBezTo>
                    <a:pt x="1341" y="439"/>
                    <a:pt x="2504" y="219"/>
                    <a:pt x="3670" y="40"/>
                  </a:cubicBezTo>
                  <a:lnTo>
                    <a:pt x="3670" y="40"/>
                  </a:lnTo>
                  <a:cubicBezTo>
                    <a:pt x="2704" y="90"/>
                    <a:pt x="1734" y="140"/>
                    <a:pt x="767" y="190"/>
                  </a:cubicBezTo>
                  <a:cubicBezTo>
                    <a:pt x="753" y="190"/>
                    <a:pt x="735" y="193"/>
                    <a:pt x="721" y="193"/>
                  </a:cubicBezTo>
                  <a:cubicBezTo>
                    <a:pt x="507" y="193"/>
                    <a:pt x="243" y="1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3058695" y="3118784"/>
              <a:ext cx="454591" cy="50326"/>
            </a:xfrm>
            <a:custGeom>
              <a:rect b="b" l="l" r="r" t="t"/>
              <a:pathLst>
                <a:path extrusionOk="0" h="1790" w="16169">
                  <a:moveTo>
                    <a:pt x="15323" y="0"/>
                  </a:moveTo>
                  <a:cubicBezTo>
                    <a:pt x="15301" y="0"/>
                    <a:pt x="15280" y="0"/>
                    <a:pt x="15255" y="4"/>
                  </a:cubicBezTo>
                  <a:cubicBezTo>
                    <a:pt x="14271" y="146"/>
                    <a:pt x="13287" y="274"/>
                    <a:pt x="12303" y="389"/>
                  </a:cubicBezTo>
                  <a:cubicBezTo>
                    <a:pt x="8241" y="1080"/>
                    <a:pt x="4080" y="1166"/>
                    <a:pt x="1" y="1790"/>
                  </a:cubicBezTo>
                  <a:cubicBezTo>
                    <a:pt x="4800" y="1541"/>
                    <a:pt x="9600" y="1291"/>
                    <a:pt x="14399" y="1041"/>
                  </a:cubicBezTo>
                  <a:cubicBezTo>
                    <a:pt x="14684" y="1151"/>
                    <a:pt x="15005" y="1223"/>
                    <a:pt x="15273" y="1223"/>
                  </a:cubicBezTo>
                  <a:cubicBezTo>
                    <a:pt x="15423" y="1223"/>
                    <a:pt x="15555" y="1198"/>
                    <a:pt x="15655" y="1144"/>
                  </a:cubicBezTo>
                  <a:cubicBezTo>
                    <a:pt x="15822" y="1055"/>
                    <a:pt x="15994" y="963"/>
                    <a:pt x="16165" y="870"/>
                  </a:cubicBezTo>
                  <a:lnTo>
                    <a:pt x="16168" y="870"/>
                  </a:lnTo>
                  <a:cubicBezTo>
                    <a:pt x="15994" y="410"/>
                    <a:pt x="15676" y="0"/>
                    <a:pt x="15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2955235" y="3129693"/>
              <a:ext cx="449362" cy="43719"/>
            </a:xfrm>
            <a:custGeom>
              <a:rect b="b" l="l" r="r" t="t"/>
              <a:pathLst>
                <a:path extrusionOk="0" h="1555" w="15983">
                  <a:moveTo>
                    <a:pt x="15983" y="1"/>
                  </a:moveTo>
                  <a:lnTo>
                    <a:pt x="15983" y="1"/>
                  </a:lnTo>
                  <a:cubicBezTo>
                    <a:pt x="10805" y="603"/>
                    <a:pt x="5617" y="814"/>
                    <a:pt x="389" y="828"/>
                  </a:cubicBezTo>
                  <a:cubicBezTo>
                    <a:pt x="108" y="828"/>
                    <a:pt x="1" y="1056"/>
                    <a:pt x="12" y="1362"/>
                  </a:cubicBezTo>
                  <a:cubicBezTo>
                    <a:pt x="254" y="1477"/>
                    <a:pt x="518" y="1555"/>
                    <a:pt x="732" y="1555"/>
                  </a:cubicBezTo>
                  <a:cubicBezTo>
                    <a:pt x="746" y="1555"/>
                    <a:pt x="764" y="1552"/>
                    <a:pt x="778" y="1552"/>
                  </a:cubicBezTo>
                  <a:cubicBezTo>
                    <a:pt x="1745" y="1502"/>
                    <a:pt x="2715" y="1452"/>
                    <a:pt x="3681" y="1402"/>
                  </a:cubicBezTo>
                  <a:cubicBezTo>
                    <a:pt x="7760" y="778"/>
                    <a:pt x="11921" y="692"/>
                    <a:pt x="15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2949331" y="3183841"/>
              <a:ext cx="579169" cy="107877"/>
            </a:xfrm>
            <a:custGeom>
              <a:rect b="b" l="l" r="r" t="t"/>
              <a:pathLst>
                <a:path extrusionOk="0" h="3837" w="20600">
                  <a:moveTo>
                    <a:pt x="18436" y="0"/>
                  </a:moveTo>
                  <a:cubicBezTo>
                    <a:pt x="12741" y="749"/>
                    <a:pt x="7036" y="1006"/>
                    <a:pt x="1287" y="1020"/>
                  </a:cubicBezTo>
                  <a:lnTo>
                    <a:pt x="1284" y="1020"/>
                  </a:lnTo>
                  <a:cubicBezTo>
                    <a:pt x="1113" y="1020"/>
                    <a:pt x="938" y="913"/>
                    <a:pt x="782" y="749"/>
                  </a:cubicBezTo>
                  <a:lnTo>
                    <a:pt x="782" y="749"/>
                  </a:lnTo>
                  <a:cubicBezTo>
                    <a:pt x="795" y="1041"/>
                    <a:pt x="1156" y="1566"/>
                    <a:pt x="1537" y="1933"/>
                  </a:cubicBezTo>
                  <a:cubicBezTo>
                    <a:pt x="1348" y="1954"/>
                    <a:pt x="1035" y="1933"/>
                    <a:pt x="913" y="1982"/>
                  </a:cubicBezTo>
                  <a:cubicBezTo>
                    <a:pt x="800" y="1911"/>
                    <a:pt x="678" y="1854"/>
                    <a:pt x="581" y="1854"/>
                  </a:cubicBezTo>
                  <a:cubicBezTo>
                    <a:pt x="528" y="1854"/>
                    <a:pt x="482" y="1872"/>
                    <a:pt x="446" y="1911"/>
                  </a:cubicBezTo>
                  <a:cubicBezTo>
                    <a:pt x="418" y="1940"/>
                    <a:pt x="393" y="1972"/>
                    <a:pt x="364" y="2000"/>
                  </a:cubicBezTo>
                  <a:cubicBezTo>
                    <a:pt x="0" y="2400"/>
                    <a:pt x="978" y="3330"/>
                    <a:pt x="1238" y="3523"/>
                  </a:cubicBezTo>
                  <a:cubicBezTo>
                    <a:pt x="1495" y="3712"/>
                    <a:pt x="1787" y="3805"/>
                    <a:pt x="2100" y="3837"/>
                  </a:cubicBezTo>
                  <a:cubicBezTo>
                    <a:pt x="1616" y="3309"/>
                    <a:pt x="1220" y="1979"/>
                    <a:pt x="1723" y="1965"/>
                  </a:cubicBezTo>
                  <a:cubicBezTo>
                    <a:pt x="7274" y="1808"/>
                    <a:pt x="12823" y="1651"/>
                    <a:pt x="18371" y="1495"/>
                  </a:cubicBezTo>
                  <a:lnTo>
                    <a:pt x="18375" y="1495"/>
                  </a:lnTo>
                  <a:cubicBezTo>
                    <a:pt x="18531" y="1495"/>
                    <a:pt x="18721" y="1676"/>
                    <a:pt x="18895" y="1936"/>
                  </a:cubicBezTo>
                  <a:cubicBezTo>
                    <a:pt x="19366" y="1797"/>
                    <a:pt x="19837" y="1637"/>
                    <a:pt x="20304" y="1455"/>
                  </a:cubicBezTo>
                  <a:cubicBezTo>
                    <a:pt x="20600" y="1337"/>
                    <a:pt x="20119" y="631"/>
                    <a:pt x="19616" y="150"/>
                  </a:cubicBezTo>
                  <a:cubicBezTo>
                    <a:pt x="19438" y="239"/>
                    <a:pt x="19231" y="278"/>
                    <a:pt x="18956" y="282"/>
                  </a:cubicBezTo>
                  <a:lnTo>
                    <a:pt x="18949" y="282"/>
                  </a:lnTo>
                  <a:cubicBezTo>
                    <a:pt x="18771" y="282"/>
                    <a:pt x="18592" y="172"/>
                    <a:pt x="18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2971204" y="3175322"/>
              <a:ext cx="529630" cy="37196"/>
            </a:xfrm>
            <a:custGeom>
              <a:rect b="b" l="l" r="r" t="t"/>
              <a:pathLst>
                <a:path extrusionOk="0" h="1323" w="18838">
                  <a:moveTo>
                    <a:pt x="18121" y="0"/>
                  </a:moveTo>
                  <a:cubicBezTo>
                    <a:pt x="12651" y="257"/>
                    <a:pt x="7178" y="510"/>
                    <a:pt x="1708" y="766"/>
                  </a:cubicBezTo>
                  <a:cubicBezTo>
                    <a:pt x="1562" y="659"/>
                    <a:pt x="1419" y="595"/>
                    <a:pt x="1294" y="595"/>
                  </a:cubicBezTo>
                  <a:cubicBezTo>
                    <a:pt x="1273" y="595"/>
                    <a:pt x="1251" y="595"/>
                    <a:pt x="1230" y="599"/>
                  </a:cubicBezTo>
                  <a:cubicBezTo>
                    <a:pt x="870" y="681"/>
                    <a:pt x="514" y="759"/>
                    <a:pt x="153" y="838"/>
                  </a:cubicBezTo>
                  <a:cubicBezTo>
                    <a:pt x="43" y="863"/>
                    <a:pt x="0" y="942"/>
                    <a:pt x="4" y="1052"/>
                  </a:cubicBezTo>
                  <a:cubicBezTo>
                    <a:pt x="160" y="1216"/>
                    <a:pt x="335" y="1323"/>
                    <a:pt x="506" y="1323"/>
                  </a:cubicBezTo>
                  <a:lnTo>
                    <a:pt x="509" y="1323"/>
                  </a:lnTo>
                  <a:cubicBezTo>
                    <a:pt x="6258" y="1309"/>
                    <a:pt x="11963" y="1052"/>
                    <a:pt x="17658" y="303"/>
                  </a:cubicBezTo>
                  <a:cubicBezTo>
                    <a:pt x="17814" y="475"/>
                    <a:pt x="17993" y="585"/>
                    <a:pt x="18171" y="585"/>
                  </a:cubicBezTo>
                  <a:lnTo>
                    <a:pt x="18178" y="585"/>
                  </a:lnTo>
                  <a:cubicBezTo>
                    <a:pt x="18453" y="581"/>
                    <a:pt x="18660" y="542"/>
                    <a:pt x="18838" y="453"/>
                  </a:cubicBezTo>
                  <a:cubicBezTo>
                    <a:pt x="18566" y="193"/>
                    <a:pt x="18293" y="0"/>
                    <a:pt x="18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3008371" y="3238270"/>
              <a:ext cx="484056" cy="56455"/>
            </a:xfrm>
            <a:custGeom>
              <a:rect b="b" l="l" r="r" t="t"/>
              <a:pathLst>
                <a:path extrusionOk="0" h="2008" w="17217">
                  <a:moveTo>
                    <a:pt x="16795" y="0"/>
                  </a:moveTo>
                  <a:cubicBezTo>
                    <a:pt x="13992" y="828"/>
                    <a:pt x="11079" y="949"/>
                    <a:pt x="8148" y="1088"/>
                  </a:cubicBezTo>
                  <a:cubicBezTo>
                    <a:pt x="6295" y="1173"/>
                    <a:pt x="4447" y="1313"/>
                    <a:pt x="2607" y="1537"/>
                  </a:cubicBezTo>
                  <a:cubicBezTo>
                    <a:pt x="1905" y="1623"/>
                    <a:pt x="1045" y="1915"/>
                    <a:pt x="275" y="1915"/>
                  </a:cubicBezTo>
                  <a:cubicBezTo>
                    <a:pt x="183" y="1915"/>
                    <a:pt x="90" y="1908"/>
                    <a:pt x="0" y="1901"/>
                  </a:cubicBezTo>
                  <a:lnTo>
                    <a:pt x="0" y="1901"/>
                  </a:lnTo>
                  <a:cubicBezTo>
                    <a:pt x="36" y="1940"/>
                    <a:pt x="76" y="1976"/>
                    <a:pt x="112" y="2008"/>
                  </a:cubicBezTo>
                  <a:cubicBezTo>
                    <a:pt x="5806" y="1705"/>
                    <a:pt x="11497" y="1338"/>
                    <a:pt x="17185" y="906"/>
                  </a:cubicBezTo>
                  <a:cubicBezTo>
                    <a:pt x="17195" y="906"/>
                    <a:pt x="17206" y="906"/>
                    <a:pt x="17216" y="902"/>
                  </a:cubicBezTo>
                  <a:cubicBezTo>
                    <a:pt x="17127" y="603"/>
                    <a:pt x="16971" y="265"/>
                    <a:pt x="16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2983602" y="3225843"/>
              <a:ext cx="496989" cy="66295"/>
            </a:xfrm>
            <a:custGeom>
              <a:rect b="b" l="l" r="r" t="t"/>
              <a:pathLst>
                <a:path extrusionOk="0" h="2358" w="17677">
                  <a:moveTo>
                    <a:pt x="17152" y="1"/>
                  </a:moveTo>
                  <a:cubicBezTo>
                    <a:pt x="11604" y="157"/>
                    <a:pt x="6055" y="314"/>
                    <a:pt x="504" y="471"/>
                  </a:cubicBezTo>
                  <a:cubicBezTo>
                    <a:pt x="1" y="485"/>
                    <a:pt x="397" y="1815"/>
                    <a:pt x="881" y="2343"/>
                  </a:cubicBezTo>
                  <a:cubicBezTo>
                    <a:pt x="971" y="2350"/>
                    <a:pt x="1064" y="2357"/>
                    <a:pt x="1156" y="2357"/>
                  </a:cubicBezTo>
                  <a:cubicBezTo>
                    <a:pt x="1926" y="2357"/>
                    <a:pt x="2786" y="2065"/>
                    <a:pt x="3488" y="1979"/>
                  </a:cubicBezTo>
                  <a:cubicBezTo>
                    <a:pt x="5328" y="1755"/>
                    <a:pt x="7176" y="1615"/>
                    <a:pt x="9029" y="1530"/>
                  </a:cubicBezTo>
                  <a:cubicBezTo>
                    <a:pt x="11960" y="1391"/>
                    <a:pt x="14873" y="1270"/>
                    <a:pt x="17676" y="442"/>
                  </a:cubicBezTo>
                  <a:cubicBezTo>
                    <a:pt x="17502" y="182"/>
                    <a:pt x="17312" y="1"/>
                    <a:pt x="17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2917253" y="3263629"/>
              <a:ext cx="628792" cy="80015"/>
            </a:xfrm>
            <a:custGeom>
              <a:rect b="b" l="l" r="r" t="t"/>
              <a:pathLst>
                <a:path extrusionOk="0" h="2846" w="22365">
                  <a:moveTo>
                    <a:pt x="20457" y="0"/>
                  </a:moveTo>
                  <a:cubicBezTo>
                    <a:pt x="20564" y="368"/>
                    <a:pt x="20568" y="678"/>
                    <a:pt x="20378" y="732"/>
                  </a:cubicBezTo>
                  <a:cubicBezTo>
                    <a:pt x="20136" y="796"/>
                    <a:pt x="19894" y="864"/>
                    <a:pt x="19655" y="928"/>
                  </a:cubicBezTo>
                  <a:cubicBezTo>
                    <a:pt x="19626" y="935"/>
                    <a:pt x="19601" y="938"/>
                    <a:pt x="19577" y="938"/>
                  </a:cubicBezTo>
                  <a:cubicBezTo>
                    <a:pt x="19459" y="938"/>
                    <a:pt x="19341" y="874"/>
                    <a:pt x="19231" y="770"/>
                  </a:cubicBezTo>
                  <a:cubicBezTo>
                    <a:pt x="18981" y="778"/>
                    <a:pt x="18731" y="785"/>
                    <a:pt x="18482" y="792"/>
                  </a:cubicBezTo>
                  <a:cubicBezTo>
                    <a:pt x="18471" y="856"/>
                    <a:pt x="18450" y="924"/>
                    <a:pt x="18425" y="992"/>
                  </a:cubicBezTo>
                  <a:cubicBezTo>
                    <a:pt x="18247" y="1466"/>
                    <a:pt x="17537" y="1805"/>
                    <a:pt x="17070" y="1876"/>
                  </a:cubicBezTo>
                  <a:cubicBezTo>
                    <a:pt x="16853" y="1909"/>
                    <a:pt x="16634" y="1940"/>
                    <a:pt x="16417" y="1968"/>
                  </a:cubicBezTo>
                  <a:cubicBezTo>
                    <a:pt x="17323" y="1904"/>
                    <a:pt x="18229" y="1840"/>
                    <a:pt x="19131" y="1776"/>
                  </a:cubicBezTo>
                  <a:cubicBezTo>
                    <a:pt x="19384" y="1915"/>
                    <a:pt x="19684" y="2004"/>
                    <a:pt x="19965" y="2004"/>
                  </a:cubicBezTo>
                  <a:cubicBezTo>
                    <a:pt x="20115" y="2004"/>
                    <a:pt x="20258" y="1980"/>
                    <a:pt x="20390" y="1926"/>
                  </a:cubicBezTo>
                  <a:cubicBezTo>
                    <a:pt x="20686" y="1794"/>
                    <a:pt x="20985" y="1665"/>
                    <a:pt x="21285" y="1534"/>
                  </a:cubicBezTo>
                  <a:cubicBezTo>
                    <a:pt x="22365" y="1066"/>
                    <a:pt x="21249" y="0"/>
                    <a:pt x="20482" y="0"/>
                  </a:cubicBezTo>
                  <a:close/>
                  <a:moveTo>
                    <a:pt x="2226" y="910"/>
                  </a:moveTo>
                  <a:cubicBezTo>
                    <a:pt x="2069" y="910"/>
                    <a:pt x="1923" y="938"/>
                    <a:pt x="1787" y="999"/>
                  </a:cubicBezTo>
                  <a:cubicBezTo>
                    <a:pt x="1556" y="1102"/>
                    <a:pt x="1320" y="1209"/>
                    <a:pt x="1088" y="1313"/>
                  </a:cubicBezTo>
                  <a:cubicBezTo>
                    <a:pt x="1" y="1808"/>
                    <a:pt x="1145" y="2846"/>
                    <a:pt x="1908" y="2846"/>
                  </a:cubicBezTo>
                  <a:lnTo>
                    <a:pt x="1951" y="2846"/>
                  </a:lnTo>
                  <a:cubicBezTo>
                    <a:pt x="2907" y="2796"/>
                    <a:pt x="3862" y="2746"/>
                    <a:pt x="4818" y="2692"/>
                  </a:cubicBezTo>
                  <a:cubicBezTo>
                    <a:pt x="4597" y="2529"/>
                    <a:pt x="4829" y="2062"/>
                    <a:pt x="4968" y="1879"/>
                  </a:cubicBezTo>
                  <a:cubicBezTo>
                    <a:pt x="5292" y="1459"/>
                    <a:pt x="5863" y="1195"/>
                    <a:pt x="6386" y="1195"/>
                  </a:cubicBezTo>
                  <a:lnTo>
                    <a:pt x="6451" y="1195"/>
                  </a:lnTo>
                  <a:cubicBezTo>
                    <a:pt x="8423" y="1195"/>
                    <a:pt x="10387" y="1117"/>
                    <a:pt x="12345" y="963"/>
                  </a:cubicBezTo>
                  <a:lnTo>
                    <a:pt x="12345" y="963"/>
                  </a:lnTo>
                  <a:cubicBezTo>
                    <a:pt x="9436" y="1048"/>
                    <a:pt x="6526" y="1131"/>
                    <a:pt x="3613" y="1213"/>
                  </a:cubicBezTo>
                  <a:lnTo>
                    <a:pt x="3605" y="1213"/>
                  </a:lnTo>
                  <a:cubicBezTo>
                    <a:pt x="3524" y="1213"/>
                    <a:pt x="3438" y="1173"/>
                    <a:pt x="3353" y="1106"/>
                  </a:cubicBezTo>
                  <a:cubicBezTo>
                    <a:pt x="3241" y="1109"/>
                    <a:pt x="3131" y="1117"/>
                    <a:pt x="3021" y="1124"/>
                  </a:cubicBezTo>
                  <a:cubicBezTo>
                    <a:pt x="2778" y="992"/>
                    <a:pt x="2493" y="910"/>
                    <a:pt x="2226" y="9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3011491" y="3263629"/>
              <a:ext cx="484028" cy="34103"/>
            </a:xfrm>
            <a:custGeom>
              <a:rect b="b" l="l" r="r" t="t"/>
              <a:pathLst>
                <a:path extrusionOk="0" h="1213" w="17216">
                  <a:moveTo>
                    <a:pt x="17105" y="0"/>
                  </a:moveTo>
                  <a:cubicBezTo>
                    <a:pt x="17095" y="4"/>
                    <a:pt x="17084" y="4"/>
                    <a:pt x="17074" y="4"/>
                  </a:cubicBezTo>
                  <a:cubicBezTo>
                    <a:pt x="11386" y="436"/>
                    <a:pt x="5695" y="803"/>
                    <a:pt x="1" y="1106"/>
                  </a:cubicBezTo>
                  <a:cubicBezTo>
                    <a:pt x="86" y="1173"/>
                    <a:pt x="172" y="1213"/>
                    <a:pt x="253" y="1213"/>
                  </a:cubicBezTo>
                  <a:lnTo>
                    <a:pt x="261" y="1213"/>
                  </a:lnTo>
                  <a:cubicBezTo>
                    <a:pt x="3174" y="1131"/>
                    <a:pt x="6084" y="1048"/>
                    <a:pt x="8993" y="963"/>
                  </a:cubicBezTo>
                  <a:cubicBezTo>
                    <a:pt x="10879" y="817"/>
                    <a:pt x="12762" y="603"/>
                    <a:pt x="14635" y="321"/>
                  </a:cubicBezTo>
                  <a:cubicBezTo>
                    <a:pt x="14684" y="311"/>
                    <a:pt x="14730" y="307"/>
                    <a:pt x="14773" y="307"/>
                  </a:cubicBezTo>
                  <a:cubicBezTo>
                    <a:pt x="15098" y="307"/>
                    <a:pt x="15180" y="525"/>
                    <a:pt x="15130" y="792"/>
                  </a:cubicBezTo>
                  <a:cubicBezTo>
                    <a:pt x="15379" y="785"/>
                    <a:pt x="15629" y="778"/>
                    <a:pt x="15879" y="770"/>
                  </a:cubicBezTo>
                  <a:cubicBezTo>
                    <a:pt x="15989" y="874"/>
                    <a:pt x="16107" y="938"/>
                    <a:pt x="16225" y="938"/>
                  </a:cubicBezTo>
                  <a:cubicBezTo>
                    <a:pt x="16249" y="938"/>
                    <a:pt x="16274" y="935"/>
                    <a:pt x="16303" y="928"/>
                  </a:cubicBezTo>
                  <a:cubicBezTo>
                    <a:pt x="16542" y="864"/>
                    <a:pt x="16784" y="796"/>
                    <a:pt x="17026" y="732"/>
                  </a:cubicBezTo>
                  <a:cubicBezTo>
                    <a:pt x="17216" y="678"/>
                    <a:pt x="17212" y="368"/>
                    <a:pt x="17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3052679" y="3318957"/>
              <a:ext cx="326162" cy="22098"/>
            </a:xfrm>
            <a:custGeom>
              <a:rect b="b" l="l" r="r" t="t"/>
              <a:pathLst>
                <a:path extrusionOk="0" h="786" w="11601">
                  <a:moveTo>
                    <a:pt x="11600" y="0"/>
                  </a:moveTo>
                  <a:lnTo>
                    <a:pt x="11600" y="0"/>
                  </a:lnTo>
                  <a:cubicBezTo>
                    <a:pt x="7739" y="272"/>
                    <a:pt x="3870" y="514"/>
                    <a:pt x="1" y="724"/>
                  </a:cubicBezTo>
                  <a:cubicBezTo>
                    <a:pt x="55" y="764"/>
                    <a:pt x="126" y="785"/>
                    <a:pt x="229" y="785"/>
                  </a:cubicBezTo>
                  <a:lnTo>
                    <a:pt x="304" y="785"/>
                  </a:lnTo>
                  <a:cubicBezTo>
                    <a:pt x="4091" y="785"/>
                    <a:pt x="7856" y="532"/>
                    <a:pt x="1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3046466" y="3285867"/>
              <a:ext cx="390433" cy="53475"/>
            </a:xfrm>
            <a:custGeom>
              <a:rect b="b" l="l" r="r" t="t"/>
              <a:pathLst>
                <a:path extrusionOk="0" h="1902" w="13887">
                  <a:moveTo>
                    <a:pt x="13886" y="1"/>
                  </a:moveTo>
                  <a:lnTo>
                    <a:pt x="13886" y="1"/>
                  </a:lnTo>
                  <a:cubicBezTo>
                    <a:pt x="11839" y="58"/>
                    <a:pt x="9796" y="115"/>
                    <a:pt x="7749" y="172"/>
                  </a:cubicBezTo>
                  <a:cubicBezTo>
                    <a:pt x="5791" y="326"/>
                    <a:pt x="3827" y="404"/>
                    <a:pt x="1855" y="404"/>
                  </a:cubicBezTo>
                  <a:lnTo>
                    <a:pt x="1790" y="404"/>
                  </a:lnTo>
                  <a:cubicBezTo>
                    <a:pt x="1267" y="404"/>
                    <a:pt x="696" y="668"/>
                    <a:pt x="372" y="1088"/>
                  </a:cubicBezTo>
                  <a:cubicBezTo>
                    <a:pt x="233" y="1271"/>
                    <a:pt x="1" y="1738"/>
                    <a:pt x="222" y="1901"/>
                  </a:cubicBezTo>
                  <a:cubicBezTo>
                    <a:pt x="4091" y="1691"/>
                    <a:pt x="7960" y="1449"/>
                    <a:pt x="11821" y="1177"/>
                  </a:cubicBezTo>
                  <a:cubicBezTo>
                    <a:pt x="12038" y="1149"/>
                    <a:pt x="12257" y="1118"/>
                    <a:pt x="12474" y="1085"/>
                  </a:cubicBezTo>
                  <a:cubicBezTo>
                    <a:pt x="12941" y="1014"/>
                    <a:pt x="13651" y="675"/>
                    <a:pt x="13829" y="201"/>
                  </a:cubicBezTo>
                  <a:cubicBezTo>
                    <a:pt x="13854" y="133"/>
                    <a:pt x="13875" y="65"/>
                    <a:pt x="13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3264323" y="3272260"/>
              <a:ext cx="173948" cy="18443"/>
            </a:xfrm>
            <a:custGeom>
              <a:rect b="b" l="l" r="r" t="t"/>
              <a:pathLst>
                <a:path extrusionOk="0" h="656" w="6187">
                  <a:moveTo>
                    <a:pt x="5780" y="0"/>
                  </a:moveTo>
                  <a:cubicBezTo>
                    <a:pt x="5737" y="0"/>
                    <a:pt x="5691" y="4"/>
                    <a:pt x="5642" y="14"/>
                  </a:cubicBezTo>
                  <a:cubicBezTo>
                    <a:pt x="3769" y="296"/>
                    <a:pt x="1886" y="510"/>
                    <a:pt x="0" y="656"/>
                  </a:cubicBezTo>
                  <a:cubicBezTo>
                    <a:pt x="2047" y="599"/>
                    <a:pt x="4090" y="542"/>
                    <a:pt x="6137" y="485"/>
                  </a:cubicBezTo>
                  <a:cubicBezTo>
                    <a:pt x="6187" y="218"/>
                    <a:pt x="6105" y="0"/>
                    <a:pt x="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31"/>
          <p:cNvGrpSpPr/>
          <p:nvPr/>
        </p:nvGrpSpPr>
        <p:grpSpPr>
          <a:xfrm>
            <a:off x="5723185" y="1859199"/>
            <a:ext cx="3142444" cy="1175372"/>
            <a:chOff x="2917253" y="2940512"/>
            <a:chExt cx="677149" cy="403132"/>
          </a:xfrm>
        </p:grpSpPr>
        <p:sp>
          <p:nvSpPr>
            <p:cNvPr id="1201" name="Google Shape;1201;p31"/>
            <p:cNvSpPr/>
            <p:nvPr/>
          </p:nvSpPr>
          <p:spPr>
            <a:xfrm>
              <a:off x="2923775" y="2940512"/>
              <a:ext cx="622494" cy="111307"/>
            </a:xfrm>
            <a:custGeom>
              <a:rect b="b" l="l" r="r" t="t"/>
              <a:pathLst>
                <a:path extrusionOk="0" h="3959" w="22141">
                  <a:moveTo>
                    <a:pt x="20874" y="1"/>
                  </a:moveTo>
                  <a:cubicBezTo>
                    <a:pt x="20831" y="1"/>
                    <a:pt x="20788" y="1"/>
                    <a:pt x="20742" y="8"/>
                  </a:cubicBezTo>
                  <a:cubicBezTo>
                    <a:pt x="20268" y="47"/>
                    <a:pt x="19790" y="90"/>
                    <a:pt x="19312" y="133"/>
                  </a:cubicBezTo>
                  <a:cubicBezTo>
                    <a:pt x="19238" y="140"/>
                    <a:pt x="19170" y="151"/>
                    <a:pt x="19102" y="169"/>
                  </a:cubicBezTo>
                  <a:cubicBezTo>
                    <a:pt x="13165" y="753"/>
                    <a:pt x="7232" y="1338"/>
                    <a:pt x="1294" y="1923"/>
                  </a:cubicBezTo>
                  <a:cubicBezTo>
                    <a:pt x="4" y="2051"/>
                    <a:pt x="1" y="3799"/>
                    <a:pt x="1159" y="3959"/>
                  </a:cubicBezTo>
                  <a:cubicBezTo>
                    <a:pt x="1027" y="3521"/>
                    <a:pt x="1199" y="3060"/>
                    <a:pt x="1869" y="3011"/>
                  </a:cubicBezTo>
                  <a:cubicBezTo>
                    <a:pt x="1976" y="2999"/>
                    <a:pt x="2086" y="2993"/>
                    <a:pt x="2193" y="2986"/>
                  </a:cubicBezTo>
                  <a:cubicBezTo>
                    <a:pt x="2236" y="2961"/>
                    <a:pt x="2282" y="2935"/>
                    <a:pt x="2325" y="2910"/>
                  </a:cubicBezTo>
                  <a:cubicBezTo>
                    <a:pt x="2461" y="2846"/>
                    <a:pt x="2603" y="2818"/>
                    <a:pt x="2749" y="2818"/>
                  </a:cubicBezTo>
                  <a:cubicBezTo>
                    <a:pt x="2899" y="2818"/>
                    <a:pt x="3052" y="2850"/>
                    <a:pt x="3199" y="2907"/>
                  </a:cubicBezTo>
                  <a:cubicBezTo>
                    <a:pt x="5958" y="2693"/>
                    <a:pt x="8718" y="2472"/>
                    <a:pt x="11475" y="2247"/>
                  </a:cubicBezTo>
                  <a:cubicBezTo>
                    <a:pt x="13076" y="2115"/>
                    <a:pt x="14677" y="1984"/>
                    <a:pt x="16278" y="1848"/>
                  </a:cubicBezTo>
                  <a:cubicBezTo>
                    <a:pt x="17505" y="1745"/>
                    <a:pt x="18831" y="1763"/>
                    <a:pt x="20065" y="1566"/>
                  </a:cubicBezTo>
                  <a:cubicBezTo>
                    <a:pt x="20283" y="1349"/>
                    <a:pt x="20571" y="1253"/>
                    <a:pt x="20867" y="1253"/>
                  </a:cubicBezTo>
                  <a:cubicBezTo>
                    <a:pt x="21185" y="1253"/>
                    <a:pt x="21505" y="1367"/>
                    <a:pt x="21755" y="1570"/>
                  </a:cubicBezTo>
                  <a:cubicBezTo>
                    <a:pt x="22140" y="964"/>
                    <a:pt x="21826" y="1"/>
                    <a:pt x="20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2956359" y="2984651"/>
              <a:ext cx="595307" cy="86932"/>
            </a:xfrm>
            <a:custGeom>
              <a:rect b="b" l="l" r="r" t="t"/>
              <a:pathLst>
                <a:path extrusionOk="0" h="3092" w="21174">
                  <a:moveTo>
                    <a:pt x="20596" y="0"/>
                  </a:moveTo>
                  <a:cubicBezTo>
                    <a:pt x="20439" y="246"/>
                    <a:pt x="20164" y="435"/>
                    <a:pt x="19769" y="474"/>
                  </a:cubicBezTo>
                  <a:cubicBezTo>
                    <a:pt x="13286" y="1113"/>
                    <a:pt x="6804" y="1755"/>
                    <a:pt x="321" y="2392"/>
                  </a:cubicBezTo>
                  <a:cubicBezTo>
                    <a:pt x="272" y="2396"/>
                    <a:pt x="221" y="2400"/>
                    <a:pt x="175" y="2400"/>
                  </a:cubicBezTo>
                  <a:cubicBezTo>
                    <a:pt x="114" y="2400"/>
                    <a:pt x="53" y="2396"/>
                    <a:pt x="0" y="2389"/>
                  </a:cubicBezTo>
                  <a:lnTo>
                    <a:pt x="0" y="2389"/>
                  </a:lnTo>
                  <a:cubicBezTo>
                    <a:pt x="86" y="2667"/>
                    <a:pt x="293" y="2938"/>
                    <a:pt x="578" y="3091"/>
                  </a:cubicBezTo>
                  <a:cubicBezTo>
                    <a:pt x="7238" y="2507"/>
                    <a:pt x="13892" y="1836"/>
                    <a:pt x="20536" y="1077"/>
                  </a:cubicBezTo>
                  <a:cubicBezTo>
                    <a:pt x="20613" y="1066"/>
                    <a:pt x="20703" y="1062"/>
                    <a:pt x="20796" y="1062"/>
                  </a:cubicBezTo>
                  <a:cubicBezTo>
                    <a:pt x="20870" y="1062"/>
                    <a:pt x="20946" y="1066"/>
                    <a:pt x="21020" y="1070"/>
                  </a:cubicBezTo>
                  <a:cubicBezTo>
                    <a:pt x="21174" y="745"/>
                    <a:pt x="20970" y="325"/>
                    <a:pt x="20720" y="107"/>
                  </a:cubicBezTo>
                  <a:cubicBezTo>
                    <a:pt x="20692" y="82"/>
                    <a:pt x="20661" y="53"/>
                    <a:pt x="20628" y="29"/>
                  </a:cubicBezTo>
                  <a:cubicBezTo>
                    <a:pt x="20618" y="17"/>
                    <a:pt x="20607" y="7"/>
                    <a:pt x="20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2952648" y="2975711"/>
              <a:ext cx="582796" cy="76417"/>
            </a:xfrm>
            <a:custGeom>
              <a:rect b="b" l="l" r="r" t="t"/>
              <a:pathLst>
                <a:path extrusionOk="0" h="2718" w="20729">
                  <a:moveTo>
                    <a:pt x="19840" y="1"/>
                  </a:moveTo>
                  <a:cubicBezTo>
                    <a:pt x="19544" y="1"/>
                    <a:pt x="19256" y="97"/>
                    <a:pt x="19038" y="314"/>
                  </a:cubicBezTo>
                  <a:cubicBezTo>
                    <a:pt x="17804" y="511"/>
                    <a:pt x="16478" y="493"/>
                    <a:pt x="15251" y="596"/>
                  </a:cubicBezTo>
                  <a:cubicBezTo>
                    <a:pt x="13650" y="732"/>
                    <a:pt x="12049" y="863"/>
                    <a:pt x="10448" y="995"/>
                  </a:cubicBezTo>
                  <a:cubicBezTo>
                    <a:pt x="7691" y="1220"/>
                    <a:pt x="4931" y="1441"/>
                    <a:pt x="2172" y="1655"/>
                  </a:cubicBezTo>
                  <a:cubicBezTo>
                    <a:pt x="2025" y="1598"/>
                    <a:pt x="1872" y="1566"/>
                    <a:pt x="1722" y="1566"/>
                  </a:cubicBezTo>
                  <a:cubicBezTo>
                    <a:pt x="1576" y="1566"/>
                    <a:pt x="1434" y="1594"/>
                    <a:pt x="1298" y="1658"/>
                  </a:cubicBezTo>
                  <a:cubicBezTo>
                    <a:pt x="1255" y="1683"/>
                    <a:pt x="1209" y="1709"/>
                    <a:pt x="1166" y="1734"/>
                  </a:cubicBezTo>
                  <a:cubicBezTo>
                    <a:pt x="1059" y="1741"/>
                    <a:pt x="949" y="1747"/>
                    <a:pt x="842" y="1759"/>
                  </a:cubicBezTo>
                  <a:cubicBezTo>
                    <a:pt x="172" y="1808"/>
                    <a:pt x="0" y="2269"/>
                    <a:pt x="132" y="2707"/>
                  </a:cubicBezTo>
                  <a:cubicBezTo>
                    <a:pt x="185" y="2714"/>
                    <a:pt x="246" y="2718"/>
                    <a:pt x="307" y="2718"/>
                  </a:cubicBezTo>
                  <a:cubicBezTo>
                    <a:pt x="353" y="2718"/>
                    <a:pt x="404" y="2714"/>
                    <a:pt x="453" y="2710"/>
                  </a:cubicBezTo>
                  <a:cubicBezTo>
                    <a:pt x="6936" y="2073"/>
                    <a:pt x="13418" y="1431"/>
                    <a:pt x="19901" y="792"/>
                  </a:cubicBezTo>
                  <a:cubicBezTo>
                    <a:pt x="20296" y="753"/>
                    <a:pt x="20571" y="564"/>
                    <a:pt x="20728" y="318"/>
                  </a:cubicBezTo>
                  <a:cubicBezTo>
                    <a:pt x="20478" y="115"/>
                    <a:pt x="20158" y="1"/>
                    <a:pt x="19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948544" y="3014733"/>
              <a:ext cx="645858" cy="65171"/>
            </a:xfrm>
            <a:custGeom>
              <a:rect b="b" l="l" r="r" t="t"/>
              <a:pathLst>
                <a:path extrusionOk="0" h="2318" w="22972">
                  <a:moveTo>
                    <a:pt x="21298" y="0"/>
                  </a:moveTo>
                  <a:cubicBezTo>
                    <a:pt x="21277" y="46"/>
                    <a:pt x="21248" y="92"/>
                    <a:pt x="21212" y="132"/>
                  </a:cubicBezTo>
                  <a:cubicBezTo>
                    <a:pt x="20428" y="1023"/>
                    <a:pt x="18556" y="774"/>
                    <a:pt x="17473" y="866"/>
                  </a:cubicBezTo>
                  <a:cubicBezTo>
                    <a:pt x="15778" y="1009"/>
                    <a:pt x="14081" y="1151"/>
                    <a:pt x="12388" y="1291"/>
                  </a:cubicBezTo>
                  <a:cubicBezTo>
                    <a:pt x="8918" y="1576"/>
                    <a:pt x="5452" y="1850"/>
                    <a:pt x="1983" y="2122"/>
                  </a:cubicBezTo>
                  <a:cubicBezTo>
                    <a:pt x="1794" y="2146"/>
                    <a:pt x="1598" y="2150"/>
                    <a:pt x="1363" y="2150"/>
                  </a:cubicBezTo>
                  <a:cubicBezTo>
                    <a:pt x="1177" y="2150"/>
                    <a:pt x="1006" y="2100"/>
                    <a:pt x="856" y="2021"/>
                  </a:cubicBezTo>
                  <a:cubicBezTo>
                    <a:pt x="695" y="2036"/>
                    <a:pt x="532" y="2050"/>
                    <a:pt x="371" y="2064"/>
                  </a:cubicBezTo>
                  <a:cubicBezTo>
                    <a:pt x="0" y="2097"/>
                    <a:pt x="53" y="2199"/>
                    <a:pt x="289" y="2317"/>
                  </a:cubicBezTo>
                  <a:cubicBezTo>
                    <a:pt x="6401" y="2257"/>
                    <a:pt x="12501" y="1822"/>
                    <a:pt x="18564" y="1019"/>
                  </a:cubicBezTo>
                  <a:cubicBezTo>
                    <a:pt x="18599" y="1016"/>
                    <a:pt x="18635" y="1012"/>
                    <a:pt x="18671" y="1012"/>
                  </a:cubicBezTo>
                  <a:cubicBezTo>
                    <a:pt x="18767" y="1012"/>
                    <a:pt x="18870" y="1030"/>
                    <a:pt x="18974" y="1052"/>
                  </a:cubicBezTo>
                  <a:cubicBezTo>
                    <a:pt x="19698" y="973"/>
                    <a:pt x="20417" y="894"/>
                    <a:pt x="21141" y="813"/>
                  </a:cubicBezTo>
                  <a:cubicBezTo>
                    <a:pt x="21220" y="820"/>
                    <a:pt x="21298" y="820"/>
                    <a:pt x="21377" y="820"/>
                  </a:cubicBezTo>
                  <a:cubicBezTo>
                    <a:pt x="21526" y="820"/>
                    <a:pt x="21669" y="809"/>
                    <a:pt x="21798" y="784"/>
                  </a:cubicBezTo>
                  <a:cubicBezTo>
                    <a:pt x="22040" y="741"/>
                    <a:pt x="22282" y="698"/>
                    <a:pt x="22522" y="652"/>
                  </a:cubicBezTo>
                  <a:cubicBezTo>
                    <a:pt x="22971" y="570"/>
                    <a:pt x="22404" y="313"/>
                    <a:pt x="22297" y="249"/>
                  </a:cubicBezTo>
                  <a:cubicBezTo>
                    <a:pt x="22051" y="107"/>
                    <a:pt x="21658" y="25"/>
                    <a:pt x="21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972581" y="3014509"/>
              <a:ext cx="574755" cy="60672"/>
            </a:xfrm>
            <a:custGeom>
              <a:rect b="b" l="l" r="r" t="t"/>
              <a:pathLst>
                <a:path extrusionOk="0" h="2158" w="20443">
                  <a:moveTo>
                    <a:pt x="20219" y="0"/>
                  </a:moveTo>
                  <a:cubicBezTo>
                    <a:pt x="20126" y="0"/>
                    <a:pt x="20036" y="4"/>
                    <a:pt x="19959" y="15"/>
                  </a:cubicBezTo>
                  <a:cubicBezTo>
                    <a:pt x="13315" y="774"/>
                    <a:pt x="6661" y="1445"/>
                    <a:pt x="1" y="2029"/>
                  </a:cubicBezTo>
                  <a:cubicBezTo>
                    <a:pt x="151" y="2108"/>
                    <a:pt x="322" y="2158"/>
                    <a:pt x="508" y="2158"/>
                  </a:cubicBezTo>
                  <a:cubicBezTo>
                    <a:pt x="743" y="2158"/>
                    <a:pt x="939" y="2154"/>
                    <a:pt x="1128" y="2130"/>
                  </a:cubicBezTo>
                  <a:cubicBezTo>
                    <a:pt x="4597" y="1858"/>
                    <a:pt x="8063" y="1584"/>
                    <a:pt x="11533" y="1299"/>
                  </a:cubicBezTo>
                  <a:cubicBezTo>
                    <a:pt x="13226" y="1159"/>
                    <a:pt x="14923" y="1017"/>
                    <a:pt x="16618" y="874"/>
                  </a:cubicBezTo>
                  <a:cubicBezTo>
                    <a:pt x="17701" y="782"/>
                    <a:pt x="19573" y="1031"/>
                    <a:pt x="20357" y="140"/>
                  </a:cubicBezTo>
                  <a:cubicBezTo>
                    <a:pt x="20393" y="100"/>
                    <a:pt x="20422" y="54"/>
                    <a:pt x="20443" y="8"/>
                  </a:cubicBezTo>
                  <a:cubicBezTo>
                    <a:pt x="20369" y="4"/>
                    <a:pt x="20293" y="0"/>
                    <a:pt x="20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935808" y="3044282"/>
              <a:ext cx="569244" cy="54880"/>
            </a:xfrm>
            <a:custGeom>
              <a:rect b="b" l="l" r="r" t="t"/>
              <a:pathLst>
                <a:path extrusionOk="0" h="1952" w="20247">
                  <a:moveTo>
                    <a:pt x="19427" y="1"/>
                  </a:moveTo>
                  <a:cubicBezTo>
                    <a:pt x="16627" y="311"/>
                    <a:pt x="13825" y="600"/>
                    <a:pt x="11019" y="878"/>
                  </a:cubicBezTo>
                  <a:cubicBezTo>
                    <a:pt x="14096" y="689"/>
                    <a:pt x="17169" y="503"/>
                    <a:pt x="20246" y="314"/>
                  </a:cubicBezTo>
                  <a:cubicBezTo>
                    <a:pt x="20008" y="204"/>
                    <a:pt x="19712" y="68"/>
                    <a:pt x="19427" y="1"/>
                  </a:cubicBezTo>
                  <a:close/>
                  <a:moveTo>
                    <a:pt x="742" y="1266"/>
                  </a:moveTo>
                  <a:cubicBezTo>
                    <a:pt x="564" y="1270"/>
                    <a:pt x="382" y="1270"/>
                    <a:pt x="203" y="1273"/>
                  </a:cubicBezTo>
                  <a:cubicBezTo>
                    <a:pt x="0" y="1273"/>
                    <a:pt x="628" y="1634"/>
                    <a:pt x="628" y="1634"/>
                  </a:cubicBezTo>
                  <a:cubicBezTo>
                    <a:pt x="853" y="1759"/>
                    <a:pt x="1105" y="1866"/>
                    <a:pt x="1362" y="1951"/>
                  </a:cubicBezTo>
                  <a:cubicBezTo>
                    <a:pt x="1473" y="1816"/>
                    <a:pt x="1605" y="1694"/>
                    <a:pt x="1758" y="1598"/>
                  </a:cubicBezTo>
                  <a:cubicBezTo>
                    <a:pt x="1398" y="1516"/>
                    <a:pt x="977" y="1384"/>
                    <a:pt x="742" y="1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2956641" y="3043185"/>
              <a:ext cx="525357" cy="46024"/>
            </a:xfrm>
            <a:custGeom>
              <a:rect b="b" l="l" r="r" t="t"/>
              <a:pathLst>
                <a:path extrusionOk="0" h="1637" w="18686">
                  <a:moveTo>
                    <a:pt x="18383" y="0"/>
                  </a:moveTo>
                  <a:cubicBezTo>
                    <a:pt x="18347" y="0"/>
                    <a:pt x="18311" y="4"/>
                    <a:pt x="18276" y="7"/>
                  </a:cubicBezTo>
                  <a:cubicBezTo>
                    <a:pt x="12213" y="810"/>
                    <a:pt x="6113" y="1245"/>
                    <a:pt x="1" y="1305"/>
                  </a:cubicBezTo>
                  <a:cubicBezTo>
                    <a:pt x="236" y="1423"/>
                    <a:pt x="657" y="1555"/>
                    <a:pt x="1017" y="1637"/>
                  </a:cubicBezTo>
                  <a:cubicBezTo>
                    <a:pt x="1192" y="1530"/>
                    <a:pt x="1391" y="1459"/>
                    <a:pt x="1609" y="1444"/>
                  </a:cubicBezTo>
                  <a:cubicBezTo>
                    <a:pt x="4498" y="1270"/>
                    <a:pt x="7389" y="1092"/>
                    <a:pt x="10278" y="917"/>
                  </a:cubicBezTo>
                  <a:cubicBezTo>
                    <a:pt x="13084" y="639"/>
                    <a:pt x="15886" y="350"/>
                    <a:pt x="18686" y="40"/>
                  </a:cubicBezTo>
                  <a:cubicBezTo>
                    <a:pt x="18582" y="18"/>
                    <a:pt x="18479" y="0"/>
                    <a:pt x="18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943624" y="3052407"/>
              <a:ext cx="612064" cy="88647"/>
            </a:xfrm>
            <a:custGeom>
              <a:rect b="b" l="l" r="r" t="t"/>
              <a:pathLst>
                <a:path extrusionOk="0" h="3153" w="21770">
                  <a:moveTo>
                    <a:pt x="20454" y="0"/>
                  </a:moveTo>
                  <a:cubicBezTo>
                    <a:pt x="20418" y="0"/>
                    <a:pt x="20382" y="0"/>
                    <a:pt x="20347" y="4"/>
                  </a:cubicBezTo>
                  <a:cubicBezTo>
                    <a:pt x="20222" y="11"/>
                    <a:pt x="20093" y="18"/>
                    <a:pt x="19968" y="25"/>
                  </a:cubicBezTo>
                  <a:cubicBezTo>
                    <a:pt x="20011" y="43"/>
                    <a:pt x="20051" y="64"/>
                    <a:pt x="20090" y="79"/>
                  </a:cubicBezTo>
                  <a:cubicBezTo>
                    <a:pt x="20133" y="100"/>
                    <a:pt x="20971" y="528"/>
                    <a:pt x="20764" y="556"/>
                  </a:cubicBezTo>
                  <a:cubicBezTo>
                    <a:pt x="14674" y="1363"/>
                    <a:pt x="8547" y="1794"/>
                    <a:pt x="2407" y="1855"/>
                  </a:cubicBezTo>
                  <a:cubicBezTo>
                    <a:pt x="2486" y="1933"/>
                    <a:pt x="2517" y="1980"/>
                    <a:pt x="2428" y="1980"/>
                  </a:cubicBezTo>
                  <a:cubicBezTo>
                    <a:pt x="2386" y="1980"/>
                    <a:pt x="2308" y="1965"/>
                    <a:pt x="2186" y="1940"/>
                  </a:cubicBezTo>
                  <a:cubicBezTo>
                    <a:pt x="2008" y="1901"/>
                    <a:pt x="1829" y="1858"/>
                    <a:pt x="1651" y="1819"/>
                  </a:cubicBezTo>
                  <a:cubicBezTo>
                    <a:pt x="1466" y="1779"/>
                    <a:pt x="1273" y="1726"/>
                    <a:pt x="1084" y="1662"/>
                  </a:cubicBezTo>
                  <a:cubicBezTo>
                    <a:pt x="763" y="2069"/>
                    <a:pt x="667" y="2592"/>
                    <a:pt x="963" y="2857"/>
                  </a:cubicBezTo>
                  <a:cubicBezTo>
                    <a:pt x="753" y="2910"/>
                    <a:pt x="542" y="2960"/>
                    <a:pt x="328" y="3017"/>
                  </a:cubicBezTo>
                  <a:cubicBezTo>
                    <a:pt x="207" y="3049"/>
                    <a:pt x="96" y="3096"/>
                    <a:pt x="1" y="3153"/>
                  </a:cubicBezTo>
                  <a:cubicBezTo>
                    <a:pt x="75" y="3135"/>
                    <a:pt x="168" y="3124"/>
                    <a:pt x="279" y="3117"/>
                  </a:cubicBezTo>
                  <a:cubicBezTo>
                    <a:pt x="6487" y="2796"/>
                    <a:pt x="12694" y="2472"/>
                    <a:pt x="18902" y="2151"/>
                  </a:cubicBezTo>
                  <a:lnTo>
                    <a:pt x="18917" y="2151"/>
                  </a:lnTo>
                  <a:cubicBezTo>
                    <a:pt x="18966" y="2151"/>
                    <a:pt x="19045" y="2158"/>
                    <a:pt x="19138" y="2179"/>
                  </a:cubicBezTo>
                  <a:cubicBezTo>
                    <a:pt x="19483" y="2090"/>
                    <a:pt x="19833" y="1993"/>
                    <a:pt x="20179" y="1894"/>
                  </a:cubicBezTo>
                  <a:cubicBezTo>
                    <a:pt x="21078" y="1626"/>
                    <a:pt x="21769" y="0"/>
                    <a:pt x="20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974071" y="3053109"/>
              <a:ext cx="559151" cy="54965"/>
            </a:xfrm>
            <a:custGeom>
              <a:rect b="b" l="l" r="r" t="t"/>
              <a:pathLst>
                <a:path extrusionOk="0" h="1955" w="19888">
                  <a:moveTo>
                    <a:pt x="18885" y="0"/>
                  </a:moveTo>
                  <a:cubicBezTo>
                    <a:pt x="15808" y="189"/>
                    <a:pt x="12735" y="375"/>
                    <a:pt x="9658" y="564"/>
                  </a:cubicBezTo>
                  <a:cubicBezTo>
                    <a:pt x="6769" y="849"/>
                    <a:pt x="3878" y="1117"/>
                    <a:pt x="985" y="1369"/>
                  </a:cubicBezTo>
                  <a:lnTo>
                    <a:pt x="947" y="1369"/>
                  </a:lnTo>
                  <a:cubicBezTo>
                    <a:pt x="828" y="1369"/>
                    <a:pt x="626" y="1338"/>
                    <a:pt x="397" y="1284"/>
                  </a:cubicBezTo>
                  <a:cubicBezTo>
                    <a:pt x="244" y="1380"/>
                    <a:pt x="112" y="1502"/>
                    <a:pt x="1" y="1637"/>
                  </a:cubicBezTo>
                  <a:cubicBezTo>
                    <a:pt x="190" y="1701"/>
                    <a:pt x="383" y="1754"/>
                    <a:pt x="568" y="1794"/>
                  </a:cubicBezTo>
                  <a:cubicBezTo>
                    <a:pt x="746" y="1833"/>
                    <a:pt x="925" y="1876"/>
                    <a:pt x="1103" y="1915"/>
                  </a:cubicBezTo>
                  <a:cubicBezTo>
                    <a:pt x="1225" y="1940"/>
                    <a:pt x="1303" y="1955"/>
                    <a:pt x="1345" y="1955"/>
                  </a:cubicBezTo>
                  <a:cubicBezTo>
                    <a:pt x="1434" y="1955"/>
                    <a:pt x="1403" y="1908"/>
                    <a:pt x="1324" y="1830"/>
                  </a:cubicBezTo>
                  <a:cubicBezTo>
                    <a:pt x="7464" y="1769"/>
                    <a:pt x="13591" y="1338"/>
                    <a:pt x="19681" y="531"/>
                  </a:cubicBezTo>
                  <a:cubicBezTo>
                    <a:pt x="19888" y="503"/>
                    <a:pt x="19050" y="75"/>
                    <a:pt x="19007" y="54"/>
                  </a:cubicBezTo>
                  <a:cubicBezTo>
                    <a:pt x="18968" y="39"/>
                    <a:pt x="18928" y="18"/>
                    <a:pt x="18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985233" y="3068938"/>
              <a:ext cx="260373" cy="22689"/>
            </a:xfrm>
            <a:custGeom>
              <a:rect b="b" l="l" r="r" t="t"/>
              <a:pathLst>
                <a:path extrusionOk="0" h="807" w="9261">
                  <a:moveTo>
                    <a:pt x="9261" y="1"/>
                  </a:moveTo>
                  <a:lnTo>
                    <a:pt x="9261" y="1"/>
                  </a:lnTo>
                  <a:cubicBezTo>
                    <a:pt x="6372" y="176"/>
                    <a:pt x="3481" y="354"/>
                    <a:pt x="592" y="528"/>
                  </a:cubicBezTo>
                  <a:cubicBezTo>
                    <a:pt x="374" y="543"/>
                    <a:pt x="175" y="614"/>
                    <a:pt x="0" y="721"/>
                  </a:cubicBezTo>
                  <a:cubicBezTo>
                    <a:pt x="229" y="775"/>
                    <a:pt x="431" y="806"/>
                    <a:pt x="550" y="806"/>
                  </a:cubicBezTo>
                  <a:lnTo>
                    <a:pt x="588" y="806"/>
                  </a:lnTo>
                  <a:cubicBezTo>
                    <a:pt x="3481" y="554"/>
                    <a:pt x="6372" y="286"/>
                    <a:pt x="9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920176" y="3148642"/>
              <a:ext cx="40711" cy="42538"/>
            </a:xfrm>
            <a:custGeom>
              <a:rect b="b" l="l" r="r" t="t"/>
              <a:pathLst>
                <a:path extrusionOk="0" h="1513" w="1448">
                  <a:moveTo>
                    <a:pt x="502" y="0"/>
                  </a:moveTo>
                  <a:lnTo>
                    <a:pt x="502" y="0"/>
                  </a:lnTo>
                  <a:cubicBezTo>
                    <a:pt x="0" y="581"/>
                    <a:pt x="117" y="1513"/>
                    <a:pt x="934" y="1513"/>
                  </a:cubicBezTo>
                  <a:cubicBezTo>
                    <a:pt x="1041" y="1513"/>
                    <a:pt x="1155" y="1498"/>
                    <a:pt x="1287" y="1463"/>
                  </a:cubicBezTo>
                  <a:cubicBezTo>
                    <a:pt x="1340" y="1448"/>
                    <a:pt x="1394" y="1434"/>
                    <a:pt x="1447" y="1424"/>
                  </a:cubicBezTo>
                  <a:cubicBezTo>
                    <a:pt x="1337" y="1174"/>
                    <a:pt x="1266" y="913"/>
                    <a:pt x="1259" y="688"/>
                  </a:cubicBezTo>
                  <a:cubicBezTo>
                    <a:pt x="863" y="504"/>
                    <a:pt x="517" y="222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934009" y="3113667"/>
              <a:ext cx="601211" cy="35003"/>
            </a:xfrm>
            <a:custGeom>
              <a:rect b="b" l="l" r="r" t="t"/>
              <a:pathLst>
                <a:path extrusionOk="0" h="1245" w="21384">
                  <a:moveTo>
                    <a:pt x="19480" y="0"/>
                  </a:moveTo>
                  <a:cubicBezTo>
                    <a:pt x="18571" y="229"/>
                    <a:pt x="17658" y="418"/>
                    <a:pt x="16738" y="571"/>
                  </a:cubicBezTo>
                  <a:cubicBezTo>
                    <a:pt x="17722" y="456"/>
                    <a:pt x="18706" y="328"/>
                    <a:pt x="19690" y="186"/>
                  </a:cubicBezTo>
                  <a:cubicBezTo>
                    <a:pt x="19715" y="182"/>
                    <a:pt x="19736" y="182"/>
                    <a:pt x="19758" y="182"/>
                  </a:cubicBezTo>
                  <a:cubicBezTo>
                    <a:pt x="20111" y="182"/>
                    <a:pt x="20429" y="592"/>
                    <a:pt x="20603" y="1052"/>
                  </a:cubicBezTo>
                  <a:cubicBezTo>
                    <a:pt x="21384" y="627"/>
                    <a:pt x="20082" y="125"/>
                    <a:pt x="19480" y="0"/>
                  </a:cubicBezTo>
                  <a:close/>
                  <a:moveTo>
                    <a:pt x="343" y="974"/>
                  </a:moveTo>
                  <a:lnTo>
                    <a:pt x="343" y="974"/>
                  </a:lnTo>
                  <a:cubicBezTo>
                    <a:pt x="96" y="1024"/>
                    <a:pt x="0" y="1124"/>
                    <a:pt x="10" y="1244"/>
                  </a:cubicBezTo>
                  <a:cubicBezTo>
                    <a:pt x="99" y="1141"/>
                    <a:pt x="211" y="1048"/>
                    <a:pt x="343" y="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934290" y="3112852"/>
              <a:ext cx="547399" cy="55162"/>
            </a:xfrm>
            <a:custGeom>
              <a:rect b="b" l="l" r="r" t="t"/>
              <a:pathLst>
                <a:path extrusionOk="0" h="1962" w="19470">
                  <a:moveTo>
                    <a:pt x="19234" y="1"/>
                  </a:moveTo>
                  <a:cubicBezTo>
                    <a:pt x="13026" y="322"/>
                    <a:pt x="6819" y="646"/>
                    <a:pt x="611" y="967"/>
                  </a:cubicBezTo>
                  <a:cubicBezTo>
                    <a:pt x="500" y="974"/>
                    <a:pt x="407" y="985"/>
                    <a:pt x="333" y="1003"/>
                  </a:cubicBezTo>
                  <a:cubicBezTo>
                    <a:pt x="201" y="1077"/>
                    <a:pt x="89" y="1170"/>
                    <a:pt x="0" y="1273"/>
                  </a:cubicBezTo>
                  <a:cubicBezTo>
                    <a:pt x="15" y="1495"/>
                    <a:pt x="361" y="1777"/>
                    <a:pt x="757" y="1961"/>
                  </a:cubicBezTo>
                  <a:cubicBezTo>
                    <a:pt x="746" y="1655"/>
                    <a:pt x="853" y="1427"/>
                    <a:pt x="1134" y="1427"/>
                  </a:cubicBezTo>
                  <a:cubicBezTo>
                    <a:pt x="6362" y="1413"/>
                    <a:pt x="11550" y="1202"/>
                    <a:pt x="16728" y="600"/>
                  </a:cubicBezTo>
                  <a:cubicBezTo>
                    <a:pt x="17648" y="447"/>
                    <a:pt x="18561" y="258"/>
                    <a:pt x="19470" y="29"/>
                  </a:cubicBezTo>
                  <a:cubicBezTo>
                    <a:pt x="19377" y="8"/>
                    <a:pt x="19298" y="1"/>
                    <a:pt x="19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2960858" y="3143215"/>
              <a:ext cx="558336" cy="61712"/>
            </a:xfrm>
            <a:custGeom>
              <a:rect b="b" l="l" r="r" t="t"/>
              <a:pathLst>
                <a:path extrusionOk="0" h="2195" w="19859">
                  <a:moveTo>
                    <a:pt x="19645" y="1"/>
                  </a:moveTo>
                  <a:cubicBezTo>
                    <a:pt x="19474" y="94"/>
                    <a:pt x="19302" y="186"/>
                    <a:pt x="19135" y="275"/>
                  </a:cubicBezTo>
                  <a:cubicBezTo>
                    <a:pt x="19035" y="329"/>
                    <a:pt x="18903" y="354"/>
                    <a:pt x="18753" y="354"/>
                  </a:cubicBezTo>
                  <a:cubicBezTo>
                    <a:pt x="18485" y="354"/>
                    <a:pt x="18164" y="282"/>
                    <a:pt x="17879" y="172"/>
                  </a:cubicBezTo>
                  <a:cubicBezTo>
                    <a:pt x="13080" y="422"/>
                    <a:pt x="8280" y="672"/>
                    <a:pt x="3481" y="921"/>
                  </a:cubicBezTo>
                  <a:cubicBezTo>
                    <a:pt x="2315" y="1100"/>
                    <a:pt x="1152" y="1320"/>
                    <a:pt x="0" y="1617"/>
                  </a:cubicBezTo>
                  <a:cubicBezTo>
                    <a:pt x="97" y="1834"/>
                    <a:pt x="229" y="2037"/>
                    <a:pt x="372" y="2194"/>
                  </a:cubicBezTo>
                  <a:cubicBezTo>
                    <a:pt x="368" y="2084"/>
                    <a:pt x="411" y="2005"/>
                    <a:pt x="521" y="1980"/>
                  </a:cubicBezTo>
                  <a:cubicBezTo>
                    <a:pt x="882" y="1901"/>
                    <a:pt x="1238" y="1823"/>
                    <a:pt x="1598" y="1741"/>
                  </a:cubicBezTo>
                  <a:cubicBezTo>
                    <a:pt x="1619" y="1737"/>
                    <a:pt x="1641" y="1737"/>
                    <a:pt x="1662" y="1737"/>
                  </a:cubicBezTo>
                  <a:cubicBezTo>
                    <a:pt x="1787" y="1737"/>
                    <a:pt x="1930" y="1801"/>
                    <a:pt x="2076" y="1908"/>
                  </a:cubicBezTo>
                  <a:cubicBezTo>
                    <a:pt x="7546" y="1652"/>
                    <a:pt x="13019" y="1399"/>
                    <a:pt x="18489" y="1142"/>
                  </a:cubicBezTo>
                  <a:lnTo>
                    <a:pt x="18500" y="1142"/>
                  </a:lnTo>
                  <a:cubicBezTo>
                    <a:pt x="18661" y="1142"/>
                    <a:pt x="18934" y="1335"/>
                    <a:pt x="19206" y="1595"/>
                  </a:cubicBezTo>
                  <a:cubicBezTo>
                    <a:pt x="19391" y="1502"/>
                    <a:pt x="19541" y="1352"/>
                    <a:pt x="19701" y="1117"/>
                  </a:cubicBezTo>
                  <a:cubicBezTo>
                    <a:pt x="19859" y="889"/>
                    <a:pt x="19812" y="422"/>
                    <a:pt x="19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955544" y="3167984"/>
              <a:ext cx="103182" cy="20693"/>
            </a:xfrm>
            <a:custGeom>
              <a:rect b="b" l="l" r="r" t="t"/>
              <a:pathLst>
                <a:path extrusionOk="0" h="736" w="3670">
                  <a:moveTo>
                    <a:pt x="1" y="0"/>
                  </a:moveTo>
                  <a:lnTo>
                    <a:pt x="1" y="0"/>
                  </a:lnTo>
                  <a:cubicBezTo>
                    <a:pt x="8" y="225"/>
                    <a:pt x="79" y="486"/>
                    <a:pt x="189" y="736"/>
                  </a:cubicBezTo>
                  <a:cubicBezTo>
                    <a:pt x="1341" y="439"/>
                    <a:pt x="2504" y="219"/>
                    <a:pt x="3670" y="40"/>
                  </a:cubicBezTo>
                  <a:lnTo>
                    <a:pt x="3670" y="40"/>
                  </a:lnTo>
                  <a:cubicBezTo>
                    <a:pt x="2704" y="90"/>
                    <a:pt x="1734" y="140"/>
                    <a:pt x="767" y="190"/>
                  </a:cubicBezTo>
                  <a:cubicBezTo>
                    <a:pt x="753" y="190"/>
                    <a:pt x="735" y="193"/>
                    <a:pt x="721" y="193"/>
                  </a:cubicBezTo>
                  <a:cubicBezTo>
                    <a:pt x="507" y="193"/>
                    <a:pt x="243" y="1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058695" y="3118784"/>
              <a:ext cx="454591" cy="50326"/>
            </a:xfrm>
            <a:custGeom>
              <a:rect b="b" l="l" r="r" t="t"/>
              <a:pathLst>
                <a:path extrusionOk="0" h="1790" w="16169">
                  <a:moveTo>
                    <a:pt x="15323" y="0"/>
                  </a:moveTo>
                  <a:cubicBezTo>
                    <a:pt x="15301" y="0"/>
                    <a:pt x="15280" y="0"/>
                    <a:pt x="15255" y="4"/>
                  </a:cubicBezTo>
                  <a:cubicBezTo>
                    <a:pt x="14271" y="146"/>
                    <a:pt x="13287" y="274"/>
                    <a:pt x="12303" y="389"/>
                  </a:cubicBezTo>
                  <a:cubicBezTo>
                    <a:pt x="8241" y="1080"/>
                    <a:pt x="4080" y="1166"/>
                    <a:pt x="1" y="1790"/>
                  </a:cubicBezTo>
                  <a:cubicBezTo>
                    <a:pt x="4800" y="1541"/>
                    <a:pt x="9600" y="1291"/>
                    <a:pt x="14399" y="1041"/>
                  </a:cubicBezTo>
                  <a:cubicBezTo>
                    <a:pt x="14684" y="1151"/>
                    <a:pt x="15005" y="1223"/>
                    <a:pt x="15273" y="1223"/>
                  </a:cubicBezTo>
                  <a:cubicBezTo>
                    <a:pt x="15423" y="1223"/>
                    <a:pt x="15555" y="1198"/>
                    <a:pt x="15655" y="1144"/>
                  </a:cubicBezTo>
                  <a:cubicBezTo>
                    <a:pt x="15822" y="1055"/>
                    <a:pt x="15994" y="963"/>
                    <a:pt x="16165" y="870"/>
                  </a:cubicBezTo>
                  <a:lnTo>
                    <a:pt x="16168" y="870"/>
                  </a:lnTo>
                  <a:cubicBezTo>
                    <a:pt x="15994" y="410"/>
                    <a:pt x="15676" y="0"/>
                    <a:pt x="15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2955235" y="3129693"/>
              <a:ext cx="449362" cy="43719"/>
            </a:xfrm>
            <a:custGeom>
              <a:rect b="b" l="l" r="r" t="t"/>
              <a:pathLst>
                <a:path extrusionOk="0" h="1555" w="15983">
                  <a:moveTo>
                    <a:pt x="15983" y="1"/>
                  </a:moveTo>
                  <a:lnTo>
                    <a:pt x="15983" y="1"/>
                  </a:lnTo>
                  <a:cubicBezTo>
                    <a:pt x="10805" y="603"/>
                    <a:pt x="5617" y="814"/>
                    <a:pt x="389" y="828"/>
                  </a:cubicBezTo>
                  <a:cubicBezTo>
                    <a:pt x="108" y="828"/>
                    <a:pt x="1" y="1056"/>
                    <a:pt x="12" y="1362"/>
                  </a:cubicBezTo>
                  <a:cubicBezTo>
                    <a:pt x="254" y="1477"/>
                    <a:pt x="518" y="1555"/>
                    <a:pt x="732" y="1555"/>
                  </a:cubicBezTo>
                  <a:cubicBezTo>
                    <a:pt x="746" y="1555"/>
                    <a:pt x="764" y="1552"/>
                    <a:pt x="778" y="1552"/>
                  </a:cubicBezTo>
                  <a:cubicBezTo>
                    <a:pt x="1745" y="1502"/>
                    <a:pt x="2715" y="1452"/>
                    <a:pt x="3681" y="1402"/>
                  </a:cubicBezTo>
                  <a:cubicBezTo>
                    <a:pt x="7760" y="778"/>
                    <a:pt x="11921" y="692"/>
                    <a:pt x="15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949331" y="3183841"/>
              <a:ext cx="579169" cy="107877"/>
            </a:xfrm>
            <a:custGeom>
              <a:rect b="b" l="l" r="r" t="t"/>
              <a:pathLst>
                <a:path extrusionOk="0" h="3837" w="20600">
                  <a:moveTo>
                    <a:pt x="18436" y="0"/>
                  </a:moveTo>
                  <a:cubicBezTo>
                    <a:pt x="12741" y="749"/>
                    <a:pt x="7036" y="1006"/>
                    <a:pt x="1287" y="1020"/>
                  </a:cubicBezTo>
                  <a:lnTo>
                    <a:pt x="1284" y="1020"/>
                  </a:lnTo>
                  <a:cubicBezTo>
                    <a:pt x="1113" y="1020"/>
                    <a:pt x="938" y="913"/>
                    <a:pt x="782" y="749"/>
                  </a:cubicBezTo>
                  <a:lnTo>
                    <a:pt x="782" y="749"/>
                  </a:lnTo>
                  <a:cubicBezTo>
                    <a:pt x="795" y="1041"/>
                    <a:pt x="1156" y="1566"/>
                    <a:pt x="1537" y="1933"/>
                  </a:cubicBezTo>
                  <a:cubicBezTo>
                    <a:pt x="1348" y="1954"/>
                    <a:pt x="1035" y="1933"/>
                    <a:pt x="913" y="1982"/>
                  </a:cubicBezTo>
                  <a:cubicBezTo>
                    <a:pt x="800" y="1911"/>
                    <a:pt x="678" y="1854"/>
                    <a:pt x="581" y="1854"/>
                  </a:cubicBezTo>
                  <a:cubicBezTo>
                    <a:pt x="528" y="1854"/>
                    <a:pt x="482" y="1872"/>
                    <a:pt x="446" y="1911"/>
                  </a:cubicBezTo>
                  <a:cubicBezTo>
                    <a:pt x="418" y="1940"/>
                    <a:pt x="393" y="1972"/>
                    <a:pt x="364" y="2000"/>
                  </a:cubicBezTo>
                  <a:cubicBezTo>
                    <a:pt x="0" y="2400"/>
                    <a:pt x="978" y="3330"/>
                    <a:pt x="1238" y="3523"/>
                  </a:cubicBezTo>
                  <a:cubicBezTo>
                    <a:pt x="1495" y="3712"/>
                    <a:pt x="1787" y="3805"/>
                    <a:pt x="2100" y="3837"/>
                  </a:cubicBezTo>
                  <a:cubicBezTo>
                    <a:pt x="1616" y="3309"/>
                    <a:pt x="1220" y="1979"/>
                    <a:pt x="1723" y="1965"/>
                  </a:cubicBezTo>
                  <a:cubicBezTo>
                    <a:pt x="7274" y="1808"/>
                    <a:pt x="12823" y="1651"/>
                    <a:pt x="18371" y="1495"/>
                  </a:cubicBezTo>
                  <a:lnTo>
                    <a:pt x="18375" y="1495"/>
                  </a:lnTo>
                  <a:cubicBezTo>
                    <a:pt x="18531" y="1495"/>
                    <a:pt x="18721" y="1676"/>
                    <a:pt x="18895" y="1936"/>
                  </a:cubicBezTo>
                  <a:cubicBezTo>
                    <a:pt x="19366" y="1797"/>
                    <a:pt x="19837" y="1637"/>
                    <a:pt x="20304" y="1455"/>
                  </a:cubicBezTo>
                  <a:cubicBezTo>
                    <a:pt x="20600" y="1337"/>
                    <a:pt x="20119" y="631"/>
                    <a:pt x="19616" y="150"/>
                  </a:cubicBezTo>
                  <a:cubicBezTo>
                    <a:pt x="19438" y="239"/>
                    <a:pt x="19231" y="278"/>
                    <a:pt x="18956" y="282"/>
                  </a:cubicBezTo>
                  <a:lnTo>
                    <a:pt x="18949" y="282"/>
                  </a:lnTo>
                  <a:cubicBezTo>
                    <a:pt x="18771" y="282"/>
                    <a:pt x="18592" y="172"/>
                    <a:pt x="18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2971204" y="3175322"/>
              <a:ext cx="529630" cy="37196"/>
            </a:xfrm>
            <a:custGeom>
              <a:rect b="b" l="l" r="r" t="t"/>
              <a:pathLst>
                <a:path extrusionOk="0" h="1323" w="18838">
                  <a:moveTo>
                    <a:pt x="18121" y="0"/>
                  </a:moveTo>
                  <a:cubicBezTo>
                    <a:pt x="12651" y="257"/>
                    <a:pt x="7178" y="510"/>
                    <a:pt x="1708" y="766"/>
                  </a:cubicBezTo>
                  <a:cubicBezTo>
                    <a:pt x="1562" y="659"/>
                    <a:pt x="1419" y="595"/>
                    <a:pt x="1294" y="595"/>
                  </a:cubicBezTo>
                  <a:cubicBezTo>
                    <a:pt x="1273" y="595"/>
                    <a:pt x="1251" y="595"/>
                    <a:pt x="1230" y="599"/>
                  </a:cubicBezTo>
                  <a:cubicBezTo>
                    <a:pt x="870" y="681"/>
                    <a:pt x="514" y="759"/>
                    <a:pt x="153" y="838"/>
                  </a:cubicBezTo>
                  <a:cubicBezTo>
                    <a:pt x="43" y="863"/>
                    <a:pt x="0" y="942"/>
                    <a:pt x="4" y="1052"/>
                  </a:cubicBezTo>
                  <a:cubicBezTo>
                    <a:pt x="160" y="1216"/>
                    <a:pt x="335" y="1323"/>
                    <a:pt x="506" y="1323"/>
                  </a:cubicBezTo>
                  <a:lnTo>
                    <a:pt x="509" y="1323"/>
                  </a:lnTo>
                  <a:cubicBezTo>
                    <a:pt x="6258" y="1309"/>
                    <a:pt x="11963" y="1052"/>
                    <a:pt x="17658" y="303"/>
                  </a:cubicBezTo>
                  <a:cubicBezTo>
                    <a:pt x="17814" y="475"/>
                    <a:pt x="17993" y="585"/>
                    <a:pt x="18171" y="585"/>
                  </a:cubicBezTo>
                  <a:lnTo>
                    <a:pt x="18178" y="585"/>
                  </a:lnTo>
                  <a:cubicBezTo>
                    <a:pt x="18453" y="581"/>
                    <a:pt x="18660" y="542"/>
                    <a:pt x="18838" y="453"/>
                  </a:cubicBezTo>
                  <a:cubicBezTo>
                    <a:pt x="18566" y="193"/>
                    <a:pt x="18293" y="0"/>
                    <a:pt x="18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008371" y="3238270"/>
              <a:ext cx="484056" cy="56455"/>
            </a:xfrm>
            <a:custGeom>
              <a:rect b="b" l="l" r="r" t="t"/>
              <a:pathLst>
                <a:path extrusionOk="0" h="2008" w="17217">
                  <a:moveTo>
                    <a:pt x="16795" y="0"/>
                  </a:moveTo>
                  <a:cubicBezTo>
                    <a:pt x="13992" y="828"/>
                    <a:pt x="11079" y="949"/>
                    <a:pt x="8148" y="1088"/>
                  </a:cubicBezTo>
                  <a:cubicBezTo>
                    <a:pt x="6295" y="1173"/>
                    <a:pt x="4447" y="1313"/>
                    <a:pt x="2607" y="1537"/>
                  </a:cubicBezTo>
                  <a:cubicBezTo>
                    <a:pt x="1905" y="1623"/>
                    <a:pt x="1045" y="1915"/>
                    <a:pt x="275" y="1915"/>
                  </a:cubicBezTo>
                  <a:cubicBezTo>
                    <a:pt x="183" y="1915"/>
                    <a:pt x="90" y="1908"/>
                    <a:pt x="0" y="1901"/>
                  </a:cubicBezTo>
                  <a:lnTo>
                    <a:pt x="0" y="1901"/>
                  </a:lnTo>
                  <a:cubicBezTo>
                    <a:pt x="36" y="1940"/>
                    <a:pt x="76" y="1976"/>
                    <a:pt x="112" y="2008"/>
                  </a:cubicBezTo>
                  <a:cubicBezTo>
                    <a:pt x="5806" y="1705"/>
                    <a:pt x="11497" y="1338"/>
                    <a:pt x="17185" y="906"/>
                  </a:cubicBezTo>
                  <a:cubicBezTo>
                    <a:pt x="17195" y="906"/>
                    <a:pt x="17206" y="906"/>
                    <a:pt x="17216" y="902"/>
                  </a:cubicBezTo>
                  <a:cubicBezTo>
                    <a:pt x="17127" y="603"/>
                    <a:pt x="16971" y="265"/>
                    <a:pt x="16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2983602" y="3225843"/>
              <a:ext cx="496989" cy="66295"/>
            </a:xfrm>
            <a:custGeom>
              <a:rect b="b" l="l" r="r" t="t"/>
              <a:pathLst>
                <a:path extrusionOk="0" h="2358" w="17677">
                  <a:moveTo>
                    <a:pt x="17152" y="1"/>
                  </a:moveTo>
                  <a:cubicBezTo>
                    <a:pt x="11604" y="157"/>
                    <a:pt x="6055" y="314"/>
                    <a:pt x="504" y="471"/>
                  </a:cubicBezTo>
                  <a:cubicBezTo>
                    <a:pt x="1" y="485"/>
                    <a:pt x="397" y="1815"/>
                    <a:pt x="881" y="2343"/>
                  </a:cubicBezTo>
                  <a:cubicBezTo>
                    <a:pt x="971" y="2350"/>
                    <a:pt x="1064" y="2357"/>
                    <a:pt x="1156" y="2357"/>
                  </a:cubicBezTo>
                  <a:cubicBezTo>
                    <a:pt x="1926" y="2357"/>
                    <a:pt x="2786" y="2065"/>
                    <a:pt x="3488" y="1979"/>
                  </a:cubicBezTo>
                  <a:cubicBezTo>
                    <a:pt x="5328" y="1755"/>
                    <a:pt x="7176" y="1615"/>
                    <a:pt x="9029" y="1530"/>
                  </a:cubicBezTo>
                  <a:cubicBezTo>
                    <a:pt x="11960" y="1391"/>
                    <a:pt x="14873" y="1270"/>
                    <a:pt x="17676" y="442"/>
                  </a:cubicBezTo>
                  <a:cubicBezTo>
                    <a:pt x="17502" y="182"/>
                    <a:pt x="17312" y="1"/>
                    <a:pt x="17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917253" y="3263629"/>
              <a:ext cx="628792" cy="80015"/>
            </a:xfrm>
            <a:custGeom>
              <a:rect b="b" l="l" r="r" t="t"/>
              <a:pathLst>
                <a:path extrusionOk="0" h="2846" w="22365">
                  <a:moveTo>
                    <a:pt x="20457" y="0"/>
                  </a:moveTo>
                  <a:cubicBezTo>
                    <a:pt x="20564" y="368"/>
                    <a:pt x="20568" y="678"/>
                    <a:pt x="20378" y="732"/>
                  </a:cubicBezTo>
                  <a:cubicBezTo>
                    <a:pt x="20136" y="796"/>
                    <a:pt x="19894" y="864"/>
                    <a:pt x="19655" y="928"/>
                  </a:cubicBezTo>
                  <a:cubicBezTo>
                    <a:pt x="19626" y="935"/>
                    <a:pt x="19601" y="938"/>
                    <a:pt x="19577" y="938"/>
                  </a:cubicBezTo>
                  <a:cubicBezTo>
                    <a:pt x="19459" y="938"/>
                    <a:pt x="19341" y="874"/>
                    <a:pt x="19231" y="770"/>
                  </a:cubicBezTo>
                  <a:cubicBezTo>
                    <a:pt x="18981" y="778"/>
                    <a:pt x="18731" y="785"/>
                    <a:pt x="18482" y="792"/>
                  </a:cubicBezTo>
                  <a:cubicBezTo>
                    <a:pt x="18471" y="856"/>
                    <a:pt x="18450" y="924"/>
                    <a:pt x="18425" y="992"/>
                  </a:cubicBezTo>
                  <a:cubicBezTo>
                    <a:pt x="18247" y="1466"/>
                    <a:pt x="17537" y="1805"/>
                    <a:pt x="17070" y="1876"/>
                  </a:cubicBezTo>
                  <a:cubicBezTo>
                    <a:pt x="16853" y="1909"/>
                    <a:pt x="16634" y="1940"/>
                    <a:pt x="16417" y="1968"/>
                  </a:cubicBezTo>
                  <a:cubicBezTo>
                    <a:pt x="17323" y="1904"/>
                    <a:pt x="18229" y="1840"/>
                    <a:pt x="19131" y="1776"/>
                  </a:cubicBezTo>
                  <a:cubicBezTo>
                    <a:pt x="19384" y="1915"/>
                    <a:pt x="19684" y="2004"/>
                    <a:pt x="19965" y="2004"/>
                  </a:cubicBezTo>
                  <a:cubicBezTo>
                    <a:pt x="20115" y="2004"/>
                    <a:pt x="20258" y="1980"/>
                    <a:pt x="20390" y="1926"/>
                  </a:cubicBezTo>
                  <a:cubicBezTo>
                    <a:pt x="20686" y="1794"/>
                    <a:pt x="20985" y="1665"/>
                    <a:pt x="21285" y="1534"/>
                  </a:cubicBezTo>
                  <a:cubicBezTo>
                    <a:pt x="22365" y="1066"/>
                    <a:pt x="21249" y="0"/>
                    <a:pt x="20482" y="0"/>
                  </a:cubicBezTo>
                  <a:close/>
                  <a:moveTo>
                    <a:pt x="2226" y="910"/>
                  </a:moveTo>
                  <a:cubicBezTo>
                    <a:pt x="2069" y="910"/>
                    <a:pt x="1923" y="938"/>
                    <a:pt x="1787" y="999"/>
                  </a:cubicBezTo>
                  <a:cubicBezTo>
                    <a:pt x="1556" y="1102"/>
                    <a:pt x="1320" y="1209"/>
                    <a:pt x="1088" y="1313"/>
                  </a:cubicBezTo>
                  <a:cubicBezTo>
                    <a:pt x="1" y="1808"/>
                    <a:pt x="1145" y="2846"/>
                    <a:pt x="1908" y="2846"/>
                  </a:cubicBezTo>
                  <a:lnTo>
                    <a:pt x="1951" y="2846"/>
                  </a:lnTo>
                  <a:cubicBezTo>
                    <a:pt x="2907" y="2796"/>
                    <a:pt x="3862" y="2746"/>
                    <a:pt x="4818" y="2692"/>
                  </a:cubicBezTo>
                  <a:cubicBezTo>
                    <a:pt x="4597" y="2529"/>
                    <a:pt x="4829" y="2062"/>
                    <a:pt x="4968" y="1879"/>
                  </a:cubicBezTo>
                  <a:cubicBezTo>
                    <a:pt x="5292" y="1459"/>
                    <a:pt x="5863" y="1195"/>
                    <a:pt x="6386" y="1195"/>
                  </a:cubicBezTo>
                  <a:lnTo>
                    <a:pt x="6451" y="1195"/>
                  </a:lnTo>
                  <a:cubicBezTo>
                    <a:pt x="8423" y="1195"/>
                    <a:pt x="10387" y="1117"/>
                    <a:pt x="12345" y="963"/>
                  </a:cubicBezTo>
                  <a:lnTo>
                    <a:pt x="12345" y="963"/>
                  </a:lnTo>
                  <a:cubicBezTo>
                    <a:pt x="9436" y="1048"/>
                    <a:pt x="6526" y="1131"/>
                    <a:pt x="3613" y="1213"/>
                  </a:cubicBezTo>
                  <a:lnTo>
                    <a:pt x="3605" y="1213"/>
                  </a:lnTo>
                  <a:cubicBezTo>
                    <a:pt x="3524" y="1213"/>
                    <a:pt x="3438" y="1173"/>
                    <a:pt x="3353" y="1106"/>
                  </a:cubicBezTo>
                  <a:cubicBezTo>
                    <a:pt x="3241" y="1109"/>
                    <a:pt x="3131" y="1117"/>
                    <a:pt x="3021" y="1124"/>
                  </a:cubicBezTo>
                  <a:cubicBezTo>
                    <a:pt x="2778" y="992"/>
                    <a:pt x="2493" y="910"/>
                    <a:pt x="2226" y="9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011491" y="3263629"/>
              <a:ext cx="484028" cy="34103"/>
            </a:xfrm>
            <a:custGeom>
              <a:rect b="b" l="l" r="r" t="t"/>
              <a:pathLst>
                <a:path extrusionOk="0" h="1213" w="17216">
                  <a:moveTo>
                    <a:pt x="17105" y="0"/>
                  </a:moveTo>
                  <a:cubicBezTo>
                    <a:pt x="17095" y="4"/>
                    <a:pt x="17084" y="4"/>
                    <a:pt x="17074" y="4"/>
                  </a:cubicBezTo>
                  <a:cubicBezTo>
                    <a:pt x="11386" y="436"/>
                    <a:pt x="5695" y="803"/>
                    <a:pt x="1" y="1106"/>
                  </a:cubicBezTo>
                  <a:cubicBezTo>
                    <a:pt x="86" y="1173"/>
                    <a:pt x="172" y="1213"/>
                    <a:pt x="253" y="1213"/>
                  </a:cubicBezTo>
                  <a:lnTo>
                    <a:pt x="261" y="1213"/>
                  </a:lnTo>
                  <a:cubicBezTo>
                    <a:pt x="3174" y="1131"/>
                    <a:pt x="6084" y="1048"/>
                    <a:pt x="8993" y="963"/>
                  </a:cubicBezTo>
                  <a:cubicBezTo>
                    <a:pt x="10879" y="817"/>
                    <a:pt x="12762" y="603"/>
                    <a:pt x="14635" y="321"/>
                  </a:cubicBezTo>
                  <a:cubicBezTo>
                    <a:pt x="14684" y="311"/>
                    <a:pt x="14730" y="307"/>
                    <a:pt x="14773" y="307"/>
                  </a:cubicBezTo>
                  <a:cubicBezTo>
                    <a:pt x="15098" y="307"/>
                    <a:pt x="15180" y="525"/>
                    <a:pt x="15130" y="792"/>
                  </a:cubicBezTo>
                  <a:cubicBezTo>
                    <a:pt x="15379" y="785"/>
                    <a:pt x="15629" y="778"/>
                    <a:pt x="15879" y="770"/>
                  </a:cubicBezTo>
                  <a:cubicBezTo>
                    <a:pt x="15989" y="874"/>
                    <a:pt x="16107" y="938"/>
                    <a:pt x="16225" y="938"/>
                  </a:cubicBezTo>
                  <a:cubicBezTo>
                    <a:pt x="16249" y="938"/>
                    <a:pt x="16274" y="935"/>
                    <a:pt x="16303" y="928"/>
                  </a:cubicBezTo>
                  <a:cubicBezTo>
                    <a:pt x="16542" y="864"/>
                    <a:pt x="16784" y="796"/>
                    <a:pt x="17026" y="732"/>
                  </a:cubicBezTo>
                  <a:cubicBezTo>
                    <a:pt x="17216" y="678"/>
                    <a:pt x="17212" y="368"/>
                    <a:pt x="17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3052679" y="3318957"/>
              <a:ext cx="326162" cy="22098"/>
            </a:xfrm>
            <a:custGeom>
              <a:rect b="b" l="l" r="r" t="t"/>
              <a:pathLst>
                <a:path extrusionOk="0" h="786" w="11601">
                  <a:moveTo>
                    <a:pt x="11600" y="0"/>
                  </a:moveTo>
                  <a:lnTo>
                    <a:pt x="11600" y="0"/>
                  </a:lnTo>
                  <a:cubicBezTo>
                    <a:pt x="7739" y="272"/>
                    <a:pt x="3870" y="514"/>
                    <a:pt x="1" y="724"/>
                  </a:cubicBezTo>
                  <a:cubicBezTo>
                    <a:pt x="55" y="764"/>
                    <a:pt x="126" y="785"/>
                    <a:pt x="229" y="785"/>
                  </a:cubicBezTo>
                  <a:lnTo>
                    <a:pt x="304" y="785"/>
                  </a:lnTo>
                  <a:cubicBezTo>
                    <a:pt x="4091" y="785"/>
                    <a:pt x="7856" y="532"/>
                    <a:pt x="1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3046466" y="3285867"/>
              <a:ext cx="390433" cy="53475"/>
            </a:xfrm>
            <a:custGeom>
              <a:rect b="b" l="l" r="r" t="t"/>
              <a:pathLst>
                <a:path extrusionOk="0" h="1902" w="13887">
                  <a:moveTo>
                    <a:pt x="13886" y="1"/>
                  </a:moveTo>
                  <a:lnTo>
                    <a:pt x="13886" y="1"/>
                  </a:lnTo>
                  <a:cubicBezTo>
                    <a:pt x="11839" y="58"/>
                    <a:pt x="9796" y="115"/>
                    <a:pt x="7749" y="172"/>
                  </a:cubicBezTo>
                  <a:cubicBezTo>
                    <a:pt x="5791" y="326"/>
                    <a:pt x="3827" y="404"/>
                    <a:pt x="1855" y="404"/>
                  </a:cubicBezTo>
                  <a:lnTo>
                    <a:pt x="1790" y="404"/>
                  </a:lnTo>
                  <a:cubicBezTo>
                    <a:pt x="1267" y="404"/>
                    <a:pt x="696" y="668"/>
                    <a:pt x="372" y="1088"/>
                  </a:cubicBezTo>
                  <a:cubicBezTo>
                    <a:pt x="233" y="1271"/>
                    <a:pt x="1" y="1738"/>
                    <a:pt x="222" y="1901"/>
                  </a:cubicBezTo>
                  <a:cubicBezTo>
                    <a:pt x="4091" y="1691"/>
                    <a:pt x="7960" y="1449"/>
                    <a:pt x="11821" y="1177"/>
                  </a:cubicBezTo>
                  <a:cubicBezTo>
                    <a:pt x="12038" y="1149"/>
                    <a:pt x="12257" y="1118"/>
                    <a:pt x="12474" y="1085"/>
                  </a:cubicBezTo>
                  <a:cubicBezTo>
                    <a:pt x="12941" y="1014"/>
                    <a:pt x="13651" y="675"/>
                    <a:pt x="13829" y="201"/>
                  </a:cubicBezTo>
                  <a:cubicBezTo>
                    <a:pt x="13854" y="133"/>
                    <a:pt x="13875" y="65"/>
                    <a:pt x="13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3264323" y="3272260"/>
              <a:ext cx="173948" cy="18443"/>
            </a:xfrm>
            <a:custGeom>
              <a:rect b="b" l="l" r="r" t="t"/>
              <a:pathLst>
                <a:path extrusionOk="0" h="656" w="6187">
                  <a:moveTo>
                    <a:pt x="5780" y="0"/>
                  </a:moveTo>
                  <a:cubicBezTo>
                    <a:pt x="5737" y="0"/>
                    <a:pt x="5691" y="4"/>
                    <a:pt x="5642" y="14"/>
                  </a:cubicBezTo>
                  <a:cubicBezTo>
                    <a:pt x="3769" y="296"/>
                    <a:pt x="1886" y="510"/>
                    <a:pt x="0" y="656"/>
                  </a:cubicBezTo>
                  <a:cubicBezTo>
                    <a:pt x="2047" y="599"/>
                    <a:pt x="4090" y="542"/>
                    <a:pt x="6137" y="485"/>
                  </a:cubicBezTo>
                  <a:cubicBezTo>
                    <a:pt x="6187" y="218"/>
                    <a:pt x="6105" y="0"/>
                    <a:pt x="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7" name="Google Shape;1227;p31"/>
          <p:cNvGrpSpPr/>
          <p:nvPr/>
        </p:nvGrpSpPr>
        <p:grpSpPr>
          <a:xfrm>
            <a:off x="2578942" y="3466266"/>
            <a:ext cx="3405449" cy="1491267"/>
            <a:chOff x="2917253" y="2940512"/>
            <a:chExt cx="677149" cy="403132"/>
          </a:xfrm>
        </p:grpSpPr>
        <p:sp>
          <p:nvSpPr>
            <p:cNvPr id="1228" name="Google Shape;1228;p31"/>
            <p:cNvSpPr/>
            <p:nvPr/>
          </p:nvSpPr>
          <p:spPr>
            <a:xfrm>
              <a:off x="2923775" y="2940512"/>
              <a:ext cx="622494" cy="111307"/>
            </a:xfrm>
            <a:custGeom>
              <a:rect b="b" l="l" r="r" t="t"/>
              <a:pathLst>
                <a:path extrusionOk="0" h="3959" w="22141">
                  <a:moveTo>
                    <a:pt x="20874" y="1"/>
                  </a:moveTo>
                  <a:cubicBezTo>
                    <a:pt x="20831" y="1"/>
                    <a:pt x="20788" y="1"/>
                    <a:pt x="20742" y="8"/>
                  </a:cubicBezTo>
                  <a:cubicBezTo>
                    <a:pt x="20268" y="47"/>
                    <a:pt x="19790" y="90"/>
                    <a:pt x="19312" y="133"/>
                  </a:cubicBezTo>
                  <a:cubicBezTo>
                    <a:pt x="19238" y="140"/>
                    <a:pt x="19170" y="151"/>
                    <a:pt x="19102" y="169"/>
                  </a:cubicBezTo>
                  <a:cubicBezTo>
                    <a:pt x="13165" y="753"/>
                    <a:pt x="7232" y="1338"/>
                    <a:pt x="1294" y="1923"/>
                  </a:cubicBezTo>
                  <a:cubicBezTo>
                    <a:pt x="4" y="2051"/>
                    <a:pt x="1" y="3799"/>
                    <a:pt x="1159" y="3959"/>
                  </a:cubicBezTo>
                  <a:cubicBezTo>
                    <a:pt x="1027" y="3521"/>
                    <a:pt x="1199" y="3060"/>
                    <a:pt x="1869" y="3011"/>
                  </a:cubicBezTo>
                  <a:cubicBezTo>
                    <a:pt x="1976" y="2999"/>
                    <a:pt x="2086" y="2993"/>
                    <a:pt x="2193" y="2986"/>
                  </a:cubicBezTo>
                  <a:cubicBezTo>
                    <a:pt x="2236" y="2961"/>
                    <a:pt x="2282" y="2935"/>
                    <a:pt x="2325" y="2910"/>
                  </a:cubicBezTo>
                  <a:cubicBezTo>
                    <a:pt x="2461" y="2846"/>
                    <a:pt x="2603" y="2818"/>
                    <a:pt x="2749" y="2818"/>
                  </a:cubicBezTo>
                  <a:cubicBezTo>
                    <a:pt x="2899" y="2818"/>
                    <a:pt x="3052" y="2850"/>
                    <a:pt x="3199" y="2907"/>
                  </a:cubicBezTo>
                  <a:cubicBezTo>
                    <a:pt x="5958" y="2693"/>
                    <a:pt x="8718" y="2472"/>
                    <a:pt x="11475" y="2247"/>
                  </a:cubicBezTo>
                  <a:cubicBezTo>
                    <a:pt x="13076" y="2115"/>
                    <a:pt x="14677" y="1984"/>
                    <a:pt x="16278" y="1848"/>
                  </a:cubicBezTo>
                  <a:cubicBezTo>
                    <a:pt x="17505" y="1745"/>
                    <a:pt x="18831" y="1763"/>
                    <a:pt x="20065" y="1566"/>
                  </a:cubicBezTo>
                  <a:cubicBezTo>
                    <a:pt x="20283" y="1349"/>
                    <a:pt x="20571" y="1253"/>
                    <a:pt x="20867" y="1253"/>
                  </a:cubicBezTo>
                  <a:cubicBezTo>
                    <a:pt x="21185" y="1253"/>
                    <a:pt x="21505" y="1367"/>
                    <a:pt x="21755" y="1570"/>
                  </a:cubicBezTo>
                  <a:cubicBezTo>
                    <a:pt x="22140" y="964"/>
                    <a:pt x="21826" y="1"/>
                    <a:pt x="20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2956359" y="2984651"/>
              <a:ext cx="595307" cy="86932"/>
            </a:xfrm>
            <a:custGeom>
              <a:rect b="b" l="l" r="r" t="t"/>
              <a:pathLst>
                <a:path extrusionOk="0" h="3092" w="21174">
                  <a:moveTo>
                    <a:pt x="20596" y="0"/>
                  </a:moveTo>
                  <a:cubicBezTo>
                    <a:pt x="20439" y="246"/>
                    <a:pt x="20164" y="435"/>
                    <a:pt x="19769" y="474"/>
                  </a:cubicBezTo>
                  <a:cubicBezTo>
                    <a:pt x="13286" y="1113"/>
                    <a:pt x="6804" y="1755"/>
                    <a:pt x="321" y="2392"/>
                  </a:cubicBezTo>
                  <a:cubicBezTo>
                    <a:pt x="272" y="2396"/>
                    <a:pt x="221" y="2400"/>
                    <a:pt x="175" y="2400"/>
                  </a:cubicBezTo>
                  <a:cubicBezTo>
                    <a:pt x="114" y="2400"/>
                    <a:pt x="53" y="2396"/>
                    <a:pt x="0" y="2389"/>
                  </a:cubicBezTo>
                  <a:lnTo>
                    <a:pt x="0" y="2389"/>
                  </a:lnTo>
                  <a:cubicBezTo>
                    <a:pt x="86" y="2667"/>
                    <a:pt x="293" y="2938"/>
                    <a:pt x="578" y="3091"/>
                  </a:cubicBezTo>
                  <a:cubicBezTo>
                    <a:pt x="7238" y="2507"/>
                    <a:pt x="13892" y="1836"/>
                    <a:pt x="20536" y="1077"/>
                  </a:cubicBezTo>
                  <a:cubicBezTo>
                    <a:pt x="20613" y="1066"/>
                    <a:pt x="20703" y="1062"/>
                    <a:pt x="20796" y="1062"/>
                  </a:cubicBezTo>
                  <a:cubicBezTo>
                    <a:pt x="20870" y="1062"/>
                    <a:pt x="20946" y="1066"/>
                    <a:pt x="21020" y="1070"/>
                  </a:cubicBezTo>
                  <a:cubicBezTo>
                    <a:pt x="21174" y="745"/>
                    <a:pt x="20970" y="325"/>
                    <a:pt x="20720" y="107"/>
                  </a:cubicBezTo>
                  <a:cubicBezTo>
                    <a:pt x="20692" y="82"/>
                    <a:pt x="20661" y="53"/>
                    <a:pt x="20628" y="29"/>
                  </a:cubicBezTo>
                  <a:cubicBezTo>
                    <a:pt x="20618" y="17"/>
                    <a:pt x="20607" y="7"/>
                    <a:pt x="20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952648" y="2975711"/>
              <a:ext cx="582796" cy="76417"/>
            </a:xfrm>
            <a:custGeom>
              <a:rect b="b" l="l" r="r" t="t"/>
              <a:pathLst>
                <a:path extrusionOk="0" h="2718" w="20729">
                  <a:moveTo>
                    <a:pt x="19840" y="1"/>
                  </a:moveTo>
                  <a:cubicBezTo>
                    <a:pt x="19544" y="1"/>
                    <a:pt x="19256" y="97"/>
                    <a:pt x="19038" y="314"/>
                  </a:cubicBezTo>
                  <a:cubicBezTo>
                    <a:pt x="17804" y="511"/>
                    <a:pt x="16478" y="493"/>
                    <a:pt x="15251" y="596"/>
                  </a:cubicBezTo>
                  <a:cubicBezTo>
                    <a:pt x="13650" y="732"/>
                    <a:pt x="12049" y="863"/>
                    <a:pt x="10448" y="995"/>
                  </a:cubicBezTo>
                  <a:cubicBezTo>
                    <a:pt x="7691" y="1220"/>
                    <a:pt x="4931" y="1441"/>
                    <a:pt x="2172" y="1655"/>
                  </a:cubicBezTo>
                  <a:cubicBezTo>
                    <a:pt x="2025" y="1598"/>
                    <a:pt x="1872" y="1566"/>
                    <a:pt x="1722" y="1566"/>
                  </a:cubicBezTo>
                  <a:cubicBezTo>
                    <a:pt x="1576" y="1566"/>
                    <a:pt x="1434" y="1594"/>
                    <a:pt x="1298" y="1658"/>
                  </a:cubicBezTo>
                  <a:cubicBezTo>
                    <a:pt x="1255" y="1683"/>
                    <a:pt x="1209" y="1709"/>
                    <a:pt x="1166" y="1734"/>
                  </a:cubicBezTo>
                  <a:cubicBezTo>
                    <a:pt x="1059" y="1741"/>
                    <a:pt x="949" y="1747"/>
                    <a:pt x="842" y="1759"/>
                  </a:cubicBezTo>
                  <a:cubicBezTo>
                    <a:pt x="172" y="1808"/>
                    <a:pt x="0" y="2269"/>
                    <a:pt x="132" y="2707"/>
                  </a:cubicBezTo>
                  <a:cubicBezTo>
                    <a:pt x="185" y="2714"/>
                    <a:pt x="246" y="2718"/>
                    <a:pt x="307" y="2718"/>
                  </a:cubicBezTo>
                  <a:cubicBezTo>
                    <a:pt x="353" y="2718"/>
                    <a:pt x="404" y="2714"/>
                    <a:pt x="453" y="2710"/>
                  </a:cubicBezTo>
                  <a:cubicBezTo>
                    <a:pt x="6936" y="2073"/>
                    <a:pt x="13418" y="1431"/>
                    <a:pt x="19901" y="792"/>
                  </a:cubicBezTo>
                  <a:cubicBezTo>
                    <a:pt x="20296" y="753"/>
                    <a:pt x="20571" y="564"/>
                    <a:pt x="20728" y="318"/>
                  </a:cubicBezTo>
                  <a:cubicBezTo>
                    <a:pt x="20478" y="115"/>
                    <a:pt x="20158" y="1"/>
                    <a:pt x="19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2948544" y="3014733"/>
              <a:ext cx="645858" cy="65171"/>
            </a:xfrm>
            <a:custGeom>
              <a:rect b="b" l="l" r="r" t="t"/>
              <a:pathLst>
                <a:path extrusionOk="0" h="2318" w="22972">
                  <a:moveTo>
                    <a:pt x="21298" y="0"/>
                  </a:moveTo>
                  <a:cubicBezTo>
                    <a:pt x="21277" y="46"/>
                    <a:pt x="21248" y="92"/>
                    <a:pt x="21212" y="132"/>
                  </a:cubicBezTo>
                  <a:cubicBezTo>
                    <a:pt x="20428" y="1023"/>
                    <a:pt x="18556" y="774"/>
                    <a:pt x="17473" y="866"/>
                  </a:cubicBezTo>
                  <a:cubicBezTo>
                    <a:pt x="15778" y="1009"/>
                    <a:pt x="14081" y="1151"/>
                    <a:pt x="12388" y="1291"/>
                  </a:cubicBezTo>
                  <a:cubicBezTo>
                    <a:pt x="8918" y="1576"/>
                    <a:pt x="5452" y="1850"/>
                    <a:pt x="1983" y="2122"/>
                  </a:cubicBezTo>
                  <a:cubicBezTo>
                    <a:pt x="1794" y="2146"/>
                    <a:pt x="1598" y="2150"/>
                    <a:pt x="1363" y="2150"/>
                  </a:cubicBezTo>
                  <a:cubicBezTo>
                    <a:pt x="1177" y="2150"/>
                    <a:pt x="1006" y="2100"/>
                    <a:pt x="856" y="2021"/>
                  </a:cubicBezTo>
                  <a:cubicBezTo>
                    <a:pt x="695" y="2036"/>
                    <a:pt x="532" y="2050"/>
                    <a:pt x="371" y="2064"/>
                  </a:cubicBezTo>
                  <a:cubicBezTo>
                    <a:pt x="0" y="2097"/>
                    <a:pt x="53" y="2199"/>
                    <a:pt x="289" y="2317"/>
                  </a:cubicBezTo>
                  <a:cubicBezTo>
                    <a:pt x="6401" y="2257"/>
                    <a:pt x="12501" y="1822"/>
                    <a:pt x="18564" y="1019"/>
                  </a:cubicBezTo>
                  <a:cubicBezTo>
                    <a:pt x="18599" y="1016"/>
                    <a:pt x="18635" y="1012"/>
                    <a:pt x="18671" y="1012"/>
                  </a:cubicBezTo>
                  <a:cubicBezTo>
                    <a:pt x="18767" y="1012"/>
                    <a:pt x="18870" y="1030"/>
                    <a:pt x="18974" y="1052"/>
                  </a:cubicBezTo>
                  <a:cubicBezTo>
                    <a:pt x="19698" y="973"/>
                    <a:pt x="20417" y="894"/>
                    <a:pt x="21141" y="813"/>
                  </a:cubicBezTo>
                  <a:cubicBezTo>
                    <a:pt x="21220" y="820"/>
                    <a:pt x="21298" y="820"/>
                    <a:pt x="21377" y="820"/>
                  </a:cubicBezTo>
                  <a:cubicBezTo>
                    <a:pt x="21526" y="820"/>
                    <a:pt x="21669" y="809"/>
                    <a:pt x="21798" y="784"/>
                  </a:cubicBezTo>
                  <a:cubicBezTo>
                    <a:pt x="22040" y="741"/>
                    <a:pt x="22282" y="698"/>
                    <a:pt x="22522" y="652"/>
                  </a:cubicBezTo>
                  <a:cubicBezTo>
                    <a:pt x="22971" y="570"/>
                    <a:pt x="22404" y="313"/>
                    <a:pt x="22297" y="249"/>
                  </a:cubicBezTo>
                  <a:cubicBezTo>
                    <a:pt x="22051" y="107"/>
                    <a:pt x="21658" y="25"/>
                    <a:pt x="21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972581" y="3014509"/>
              <a:ext cx="574755" cy="60672"/>
            </a:xfrm>
            <a:custGeom>
              <a:rect b="b" l="l" r="r" t="t"/>
              <a:pathLst>
                <a:path extrusionOk="0" h="2158" w="20443">
                  <a:moveTo>
                    <a:pt x="20219" y="0"/>
                  </a:moveTo>
                  <a:cubicBezTo>
                    <a:pt x="20126" y="0"/>
                    <a:pt x="20036" y="4"/>
                    <a:pt x="19959" y="15"/>
                  </a:cubicBezTo>
                  <a:cubicBezTo>
                    <a:pt x="13315" y="774"/>
                    <a:pt x="6661" y="1445"/>
                    <a:pt x="1" y="2029"/>
                  </a:cubicBezTo>
                  <a:cubicBezTo>
                    <a:pt x="151" y="2108"/>
                    <a:pt x="322" y="2158"/>
                    <a:pt x="508" y="2158"/>
                  </a:cubicBezTo>
                  <a:cubicBezTo>
                    <a:pt x="743" y="2158"/>
                    <a:pt x="939" y="2154"/>
                    <a:pt x="1128" y="2130"/>
                  </a:cubicBezTo>
                  <a:cubicBezTo>
                    <a:pt x="4597" y="1858"/>
                    <a:pt x="8063" y="1584"/>
                    <a:pt x="11533" y="1299"/>
                  </a:cubicBezTo>
                  <a:cubicBezTo>
                    <a:pt x="13226" y="1159"/>
                    <a:pt x="14923" y="1017"/>
                    <a:pt x="16618" y="874"/>
                  </a:cubicBezTo>
                  <a:cubicBezTo>
                    <a:pt x="17701" y="782"/>
                    <a:pt x="19573" y="1031"/>
                    <a:pt x="20357" y="140"/>
                  </a:cubicBezTo>
                  <a:cubicBezTo>
                    <a:pt x="20393" y="100"/>
                    <a:pt x="20422" y="54"/>
                    <a:pt x="20443" y="8"/>
                  </a:cubicBezTo>
                  <a:cubicBezTo>
                    <a:pt x="20369" y="4"/>
                    <a:pt x="20293" y="0"/>
                    <a:pt x="20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2935808" y="3044282"/>
              <a:ext cx="569244" cy="54880"/>
            </a:xfrm>
            <a:custGeom>
              <a:rect b="b" l="l" r="r" t="t"/>
              <a:pathLst>
                <a:path extrusionOk="0" h="1952" w="20247">
                  <a:moveTo>
                    <a:pt x="19427" y="1"/>
                  </a:moveTo>
                  <a:cubicBezTo>
                    <a:pt x="16627" y="311"/>
                    <a:pt x="13825" y="600"/>
                    <a:pt x="11019" y="878"/>
                  </a:cubicBezTo>
                  <a:cubicBezTo>
                    <a:pt x="14096" y="689"/>
                    <a:pt x="17169" y="503"/>
                    <a:pt x="20246" y="314"/>
                  </a:cubicBezTo>
                  <a:cubicBezTo>
                    <a:pt x="20008" y="204"/>
                    <a:pt x="19712" y="68"/>
                    <a:pt x="19427" y="1"/>
                  </a:cubicBezTo>
                  <a:close/>
                  <a:moveTo>
                    <a:pt x="742" y="1266"/>
                  </a:moveTo>
                  <a:cubicBezTo>
                    <a:pt x="564" y="1270"/>
                    <a:pt x="382" y="1270"/>
                    <a:pt x="203" y="1273"/>
                  </a:cubicBezTo>
                  <a:cubicBezTo>
                    <a:pt x="0" y="1273"/>
                    <a:pt x="628" y="1634"/>
                    <a:pt x="628" y="1634"/>
                  </a:cubicBezTo>
                  <a:cubicBezTo>
                    <a:pt x="853" y="1759"/>
                    <a:pt x="1105" y="1866"/>
                    <a:pt x="1362" y="1951"/>
                  </a:cubicBezTo>
                  <a:cubicBezTo>
                    <a:pt x="1473" y="1816"/>
                    <a:pt x="1605" y="1694"/>
                    <a:pt x="1758" y="1598"/>
                  </a:cubicBezTo>
                  <a:cubicBezTo>
                    <a:pt x="1398" y="1516"/>
                    <a:pt x="977" y="1384"/>
                    <a:pt x="742" y="1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2956641" y="3043185"/>
              <a:ext cx="525357" cy="46024"/>
            </a:xfrm>
            <a:custGeom>
              <a:rect b="b" l="l" r="r" t="t"/>
              <a:pathLst>
                <a:path extrusionOk="0" h="1637" w="18686">
                  <a:moveTo>
                    <a:pt x="18383" y="0"/>
                  </a:moveTo>
                  <a:cubicBezTo>
                    <a:pt x="18347" y="0"/>
                    <a:pt x="18311" y="4"/>
                    <a:pt x="18276" y="7"/>
                  </a:cubicBezTo>
                  <a:cubicBezTo>
                    <a:pt x="12213" y="810"/>
                    <a:pt x="6113" y="1245"/>
                    <a:pt x="1" y="1305"/>
                  </a:cubicBezTo>
                  <a:cubicBezTo>
                    <a:pt x="236" y="1423"/>
                    <a:pt x="657" y="1555"/>
                    <a:pt x="1017" y="1637"/>
                  </a:cubicBezTo>
                  <a:cubicBezTo>
                    <a:pt x="1192" y="1530"/>
                    <a:pt x="1391" y="1459"/>
                    <a:pt x="1609" y="1444"/>
                  </a:cubicBezTo>
                  <a:cubicBezTo>
                    <a:pt x="4498" y="1270"/>
                    <a:pt x="7389" y="1092"/>
                    <a:pt x="10278" y="917"/>
                  </a:cubicBezTo>
                  <a:cubicBezTo>
                    <a:pt x="13084" y="639"/>
                    <a:pt x="15886" y="350"/>
                    <a:pt x="18686" y="40"/>
                  </a:cubicBezTo>
                  <a:cubicBezTo>
                    <a:pt x="18582" y="18"/>
                    <a:pt x="18479" y="0"/>
                    <a:pt x="18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2943624" y="3052407"/>
              <a:ext cx="612064" cy="88647"/>
            </a:xfrm>
            <a:custGeom>
              <a:rect b="b" l="l" r="r" t="t"/>
              <a:pathLst>
                <a:path extrusionOk="0" h="3153" w="21770">
                  <a:moveTo>
                    <a:pt x="20454" y="0"/>
                  </a:moveTo>
                  <a:cubicBezTo>
                    <a:pt x="20418" y="0"/>
                    <a:pt x="20382" y="0"/>
                    <a:pt x="20347" y="4"/>
                  </a:cubicBezTo>
                  <a:cubicBezTo>
                    <a:pt x="20222" y="11"/>
                    <a:pt x="20093" y="18"/>
                    <a:pt x="19968" y="25"/>
                  </a:cubicBezTo>
                  <a:cubicBezTo>
                    <a:pt x="20011" y="43"/>
                    <a:pt x="20051" y="64"/>
                    <a:pt x="20090" y="79"/>
                  </a:cubicBezTo>
                  <a:cubicBezTo>
                    <a:pt x="20133" y="100"/>
                    <a:pt x="20971" y="528"/>
                    <a:pt x="20764" y="556"/>
                  </a:cubicBezTo>
                  <a:cubicBezTo>
                    <a:pt x="14674" y="1363"/>
                    <a:pt x="8547" y="1794"/>
                    <a:pt x="2407" y="1855"/>
                  </a:cubicBezTo>
                  <a:cubicBezTo>
                    <a:pt x="2486" y="1933"/>
                    <a:pt x="2517" y="1980"/>
                    <a:pt x="2428" y="1980"/>
                  </a:cubicBezTo>
                  <a:cubicBezTo>
                    <a:pt x="2386" y="1980"/>
                    <a:pt x="2308" y="1965"/>
                    <a:pt x="2186" y="1940"/>
                  </a:cubicBezTo>
                  <a:cubicBezTo>
                    <a:pt x="2008" y="1901"/>
                    <a:pt x="1829" y="1858"/>
                    <a:pt x="1651" y="1819"/>
                  </a:cubicBezTo>
                  <a:cubicBezTo>
                    <a:pt x="1466" y="1779"/>
                    <a:pt x="1273" y="1726"/>
                    <a:pt x="1084" y="1662"/>
                  </a:cubicBezTo>
                  <a:cubicBezTo>
                    <a:pt x="763" y="2069"/>
                    <a:pt x="667" y="2592"/>
                    <a:pt x="963" y="2857"/>
                  </a:cubicBezTo>
                  <a:cubicBezTo>
                    <a:pt x="753" y="2910"/>
                    <a:pt x="542" y="2960"/>
                    <a:pt x="328" y="3017"/>
                  </a:cubicBezTo>
                  <a:cubicBezTo>
                    <a:pt x="207" y="3049"/>
                    <a:pt x="96" y="3096"/>
                    <a:pt x="1" y="3153"/>
                  </a:cubicBezTo>
                  <a:cubicBezTo>
                    <a:pt x="75" y="3135"/>
                    <a:pt x="168" y="3124"/>
                    <a:pt x="279" y="3117"/>
                  </a:cubicBezTo>
                  <a:cubicBezTo>
                    <a:pt x="6487" y="2796"/>
                    <a:pt x="12694" y="2472"/>
                    <a:pt x="18902" y="2151"/>
                  </a:cubicBezTo>
                  <a:lnTo>
                    <a:pt x="18917" y="2151"/>
                  </a:lnTo>
                  <a:cubicBezTo>
                    <a:pt x="18966" y="2151"/>
                    <a:pt x="19045" y="2158"/>
                    <a:pt x="19138" y="2179"/>
                  </a:cubicBezTo>
                  <a:cubicBezTo>
                    <a:pt x="19483" y="2090"/>
                    <a:pt x="19833" y="1993"/>
                    <a:pt x="20179" y="1894"/>
                  </a:cubicBezTo>
                  <a:cubicBezTo>
                    <a:pt x="21078" y="1626"/>
                    <a:pt x="21769" y="0"/>
                    <a:pt x="20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2974071" y="3053109"/>
              <a:ext cx="559151" cy="54965"/>
            </a:xfrm>
            <a:custGeom>
              <a:rect b="b" l="l" r="r" t="t"/>
              <a:pathLst>
                <a:path extrusionOk="0" h="1955" w="19888">
                  <a:moveTo>
                    <a:pt x="18885" y="0"/>
                  </a:moveTo>
                  <a:cubicBezTo>
                    <a:pt x="15808" y="189"/>
                    <a:pt x="12735" y="375"/>
                    <a:pt x="9658" y="564"/>
                  </a:cubicBezTo>
                  <a:cubicBezTo>
                    <a:pt x="6769" y="849"/>
                    <a:pt x="3878" y="1117"/>
                    <a:pt x="985" y="1369"/>
                  </a:cubicBezTo>
                  <a:lnTo>
                    <a:pt x="947" y="1369"/>
                  </a:lnTo>
                  <a:cubicBezTo>
                    <a:pt x="828" y="1369"/>
                    <a:pt x="626" y="1338"/>
                    <a:pt x="397" y="1284"/>
                  </a:cubicBezTo>
                  <a:cubicBezTo>
                    <a:pt x="244" y="1380"/>
                    <a:pt x="112" y="1502"/>
                    <a:pt x="1" y="1637"/>
                  </a:cubicBezTo>
                  <a:cubicBezTo>
                    <a:pt x="190" y="1701"/>
                    <a:pt x="383" y="1754"/>
                    <a:pt x="568" y="1794"/>
                  </a:cubicBezTo>
                  <a:cubicBezTo>
                    <a:pt x="746" y="1833"/>
                    <a:pt x="925" y="1876"/>
                    <a:pt x="1103" y="1915"/>
                  </a:cubicBezTo>
                  <a:cubicBezTo>
                    <a:pt x="1225" y="1940"/>
                    <a:pt x="1303" y="1955"/>
                    <a:pt x="1345" y="1955"/>
                  </a:cubicBezTo>
                  <a:cubicBezTo>
                    <a:pt x="1434" y="1955"/>
                    <a:pt x="1403" y="1908"/>
                    <a:pt x="1324" y="1830"/>
                  </a:cubicBezTo>
                  <a:cubicBezTo>
                    <a:pt x="7464" y="1769"/>
                    <a:pt x="13591" y="1338"/>
                    <a:pt x="19681" y="531"/>
                  </a:cubicBezTo>
                  <a:cubicBezTo>
                    <a:pt x="19888" y="503"/>
                    <a:pt x="19050" y="75"/>
                    <a:pt x="19007" y="54"/>
                  </a:cubicBezTo>
                  <a:cubicBezTo>
                    <a:pt x="18968" y="39"/>
                    <a:pt x="18928" y="18"/>
                    <a:pt x="18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2985233" y="3068938"/>
              <a:ext cx="260373" cy="22689"/>
            </a:xfrm>
            <a:custGeom>
              <a:rect b="b" l="l" r="r" t="t"/>
              <a:pathLst>
                <a:path extrusionOk="0" h="807" w="9261">
                  <a:moveTo>
                    <a:pt x="9261" y="1"/>
                  </a:moveTo>
                  <a:lnTo>
                    <a:pt x="9261" y="1"/>
                  </a:lnTo>
                  <a:cubicBezTo>
                    <a:pt x="6372" y="176"/>
                    <a:pt x="3481" y="354"/>
                    <a:pt x="592" y="528"/>
                  </a:cubicBezTo>
                  <a:cubicBezTo>
                    <a:pt x="374" y="543"/>
                    <a:pt x="175" y="614"/>
                    <a:pt x="0" y="721"/>
                  </a:cubicBezTo>
                  <a:cubicBezTo>
                    <a:pt x="229" y="775"/>
                    <a:pt x="431" y="806"/>
                    <a:pt x="550" y="806"/>
                  </a:cubicBezTo>
                  <a:lnTo>
                    <a:pt x="588" y="806"/>
                  </a:lnTo>
                  <a:cubicBezTo>
                    <a:pt x="3481" y="554"/>
                    <a:pt x="6372" y="286"/>
                    <a:pt x="9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2920176" y="3148642"/>
              <a:ext cx="40711" cy="42538"/>
            </a:xfrm>
            <a:custGeom>
              <a:rect b="b" l="l" r="r" t="t"/>
              <a:pathLst>
                <a:path extrusionOk="0" h="1513" w="1448">
                  <a:moveTo>
                    <a:pt x="502" y="0"/>
                  </a:moveTo>
                  <a:lnTo>
                    <a:pt x="502" y="0"/>
                  </a:lnTo>
                  <a:cubicBezTo>
                    <a:pt x="0" y="581"/>
                    <a:pt x="117" y="1513"/>
                    <a:pt x="934" y="1513"/>
                  </a:cubicBezTo>
                  <a:cubicBezTo>
                    <a:pt x="1041" y="1513"/>
                    <a:pt x="1155" y="1498"/>
                    <a:pt x="1287" y="1463"/>
                  </a:cubicBezTo>
                  <a:cubicBezTo>
                    <a:pt x="1340" y="1448"/>
                    <a:pt x="1394" y="1434"/>
                    <a:pt x="1447" y="1424"/>
                  </a:cubicBezTo>
                  <a:cubicBezTo>
                    <a:pt x="1337" y="1174"/>
                    <a:pt x="1266" y="913"/>
                    <a:pt x="1259" y="688"/>
                  </a:cubicBezTo>
                  <a:cubicBezTo>
                    <a:pt x="863" y="504"/>
                    <a:pt x="517" y="222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2934009" y="3113667"/>
              <a:ext cx="601211" cy="35003"/>
            </a:xfrm>
            <a:custGeom>
              <a:rect b="b" l="l" r="r" t="t"/>
              <a:pathLst>
                <a:path extrusionOk="0" h="1245" w="21384">
                  <a:moveTo>
                    <a:pt x="19480" y="0"/>
                  </a:moveTo>
                  <a:cubicBezTo>
                    <a:pt x="18571" y="229"/>
                    <a:pt x="17658" y="418"/>
                    <a:pt x="16738" y="571"/>
                  </a:cubicBezTo>
                  <a:cubicBezTo>
                    <a:pt x="17722" y="456"/>
                    <a:pt x="18706" y="328"/>
                    <a:pt x="19690" y="186"/>
                  </a:cubicBezTo>
                  <a:cubicBezTo>
                    <a:pt x="19715" y="182"/>
                    <a:pt x="19736" y="182"/>
                    <a:pt x="19758" y="182"/>
                  </a:cubicBezTo>
                  <a:cubicBezTo>
                    <a:pt x="20111" y="182"/>
                    <a:pt x="20429" y="592"/>
                    <a:pt x="20603" y="1052"/>
                  </a:cubicBezTo>
                  <a:cubicBezTo>
                    <a:pt x="21384" y="627"/>
                    <a:pt x="20082" y="125"/>
                    <a:pt x="19480" y="0"/>
                  </a:cubicBezTo>
                  <a:close/>
                  <a:moveTo>
                    <a:pt x="343" y="974"/>
                  </a:moveTo>
                  <a:lnTo>
                    <a:pt x="343" y="974"/>
                  </a:lnTo>
                  <a:cubicBezTo>
                    <a:pt x="96" y="1024"/>
                    <a:pt x="0" y="1124"/>
                    <a:pt x="10" y="1244"/>
                  </a:cubicBezTo>
                  <a:cubicBezTo>
                    <a:pt x="99" y="1141"/>
                    <a:pt x="211" y="1048"/>
                    <a:pt x="343" y="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2934290" y="3112852"/>
              <a:ext cx="547399" cy="55162"/>
            </a:xfrm>
            <a:custGeom>
              <a:rect b="b" l="l" r="r" t="t"/>
              <a:pathLst>
                <a:path extrusionOk="0" h="1962" w="19470">
                  <a:moveTo>
                    <a:pt x="19234" y="1"/>
                  </a:moveTo>
                  <a:cubicBezTo>
                    <a:pt x="13026" y="322"/>
                    <a:pt x="6819" y="646"/>
                    <a:pt x="611" y="967"/>
                  </a:cubicBezTo>
                  <a:cubicBezTo>
                    <a:pt x="500" y="974"/>
                    <a:pt x="407" y="985"/>
                    <a:pt x="333" y="1003"/>
                  </a:cubicBezTo>
                  <a:cubicBezTo>
                    <a:pt x="201" y="1077"/>
                    <a:pt x="89" y="1170"/>
                    <a:pt x="0" y="1273"/>
                  </a:cubicBezTo>
                  <a:cubicBezTo>
                    <a:pt x="15" y="1495"/>
                    <a:pt x="361" y="1777"/>
                    <a:pt x="757" y="1961"/>
                  </a:cubicBezTo>
                  <a:cubicBezTo>
                    <a:pt x="746" y="1655"/>
                    <a:pt x="853" y="1427"/>
                    <a:pt x="1134" y="1427"/>
                  </a:cubicBezTo>
                  <a:cubicBezTo>
                    <a:pt x="6362" y="1413"/>
                    <a:pt x="11550" y="1202"/>
                    <a:pt x="16728" y="600"/>
                  </a:cubicBezTo>
                  <a:cubicBezTo>
                    <a:pt x="17648" y="447"/>
                    <a:pt x="18561" y="258"/>
                    <a:pt x="19470" y="29"/>
                  </a:cubicBezTo>
                  <a:cubicBezTo>
                    <a:pt x="19377" y="8"/>
                    <a:pt x="19298" y="1"/>
                    <a:pt x="19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2960858" y="3143215"/>
              <a:ext cx="558336" cy="61712"/>
            </a:xfrm>
            <a:custGeom>
              <a:rect b="b" l="l" r="r" t="t"/>
              <a:pathLst>
                <a:path extrusionOk="0" h="2195" w="19859">
                  <a:moveTo>
                    <a:pt x="19645" y="1"/>
                  </a:moveTo>
                  <a:cubicBezTo>
                    <a:pt x="19474" y="94"/>
                    <a:pt x="19302" y="186"/>
                    <a:pt x="19135" y="275"/>
                  </a:cubicBezTo>
                  <a:cubicBezTo>
                    <a:pt x="19035" y="329"/>
                    <a:pt x="18903" y="354"/>
                    <a:pt x="18753" y="354"/>
                  </a:cubicBezTo>
                  <a:cubicBezTo>
                    <a:pt x="18485" y="354"/>
                    <a:pt x="18164" y="282"/>
                    <a:pt x="17879" y="172"/>
                  </a:cubicBezTo>
                  <a:cubicBezTo>
                    <a:pt x="13080" y="422"/>
                    <a:pt x="8280" y="672"/>
                    <a:pt x="3481" y="921"/>
                  </a:cubicBezTo>
                  <a:cubicBezTo>
                    <a:pt x="2315" y="1100"/>
                    <a:pt x="1152" y="1320"/>
                    <a:pt x="0" y="1617"/>
                  </a:cubicBezTo>
                  <a:cubicBezTo>
                    <a:pt x="97" y="1834"/>
                    <a:pt x="229" y="2037"/>
                    <a:pt x="372" y="2194"/>
                  </a:cubicBezTo>
                  <a:cubicBezTo>
                    <a:pt x="368" y="2084"/>
                    <a:pt x="411" y="2005"/>
                    <a:pt x="521" y="1980"/>
                  </a:cubicBezTo>
                  <a:cubicBezTo>
                    <a:pt x="882" y="1901"/>
                    <a:pt x="1238" y="1823"/>
                    <a:pt x="1598" y="1741"/>
                  </a:cubicBezTo>
                  <a:cubicBezTo>
                    <a:pt x="1619" y="1737"/>
                    <a:pt x="1641" y="1737"/>
                    <a:pt x="1662" y="1737"/>
                  </a:cubicBezTo>
                  <a:cubicBezTo>
                    <a:pt x="1787" y="1737"/>
                    <a:pt x="1930" y="1801"/>
                    <a:pt x="2076" y="1908"/>
                  </a:cubicBezTo>
                  <a:cubicBezTo>
                    <a:pt x="7546" y="1652"/>
                    <a:pt x="13019" y="1399"/>
                    <a:pt x="18489" y="1142"/>
                  </a:cubicBezTo>
                  <a:lnTo>
                    <a:pt x="18500" y="1142"/>
                  </a:lnTo>
                  <a:cubicBezTo>
                    <a:pt x="18661" y="1142"/>
                    <a:pt x="18934" y="1335"/>
                    <a:pt x="19206" y="1595"/>
                  </a:cubicBezTo>
                  <a:cubicBezTo>
                    <a:pt x="19391" y="1502"/>
                    <a:pt x="19541" y="1352"/>
                    <a:pt x="19701" y="1117"/>
                  </a:cubicBezTo>
                  <a:cubicBezTo>
                    <a:pt x="19859" y="889"/>
                    <a:pt x="19812" y="422"/>
                    <a:pt x="19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2955544" y="3167984"/>
              <a:ext cx="103182" cy="20693"/>
            </a:xfrm>
            <a:custGeom>
              <a:rect b="b" l="l" r="r" t="t"/>
              <a:pathLst>
                <a:path extrusionOk="0" h="736" w="3670">
                  <a:moveTo>
                    <a:pt x="1" y="0"/>
                  </a:moveTo>
                  <a:lnTo>
                    <a:pt x="1" y="0"/>
                  </a:lnTo>
                  <a:cubicBezTo>
                    <a:pt x="8" y="225"/>
                    <a:pt x="79" y="486"/>
                    <a:pt x="189" y="736"/>
                  </a:cubicBezTo>
                  <a:cubicBezTo>
                    <a:pt x="1341" y="439"/>
                    <a:pt x="2504" y="219"/>
                    <a:pt x="3670" y="40"/>
                  </a:cubicBezTo>
                  <a:lnTo>
                    <a:pt x="3670" y="40"/>
                  </a:lnTo>
                  <a:cubicBezTo>
                    <a:pt x="2704" y="90"/>
                    <a:pt x="1734" y="140"/>
                    <a:pt x="767" y="190"/>
                  </a:cubicBezTo>
                  <a:cubicBezTo>
                    <a:pt x="753" y="190"/>
                    <a:pt x="735" y="193"/>
                    <a:pt x="721" y="193"/>
                  </a:cubicBezTo>
                  <a:cubicBezTo>
                    <a:pt x="507" y="193"/>
                    <a:pt x="243" y="1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3058695" y="3118784"/>
              <a:ext cx="454591" cy="50326"/>
            </a:xfrm>
            <a:custGeom>
              <a:rect b="b" l="l" r="r" t="t"/>
              <a:pathLst>
                <a:path extrusionOk="0" h="1790" w="16169">
                  <a:moveTo>
                    <a:pt x="15323" y="0"/>
                  </a:moveTo>
                  <a:cubicBezTo>
                    <a:pt x="15301" y="0"/>
                    <a:pt x="15280" y="0"/>
                    <a:pt x="15255" y="4"/>
                  </a:cubicBezTo>
                  <a:cubicBezTo>
                    <a:pt x="14271" y="146"/>
                    <a:pt x="13287" y="274"/>
                    <a:pt x="12303" y="389"/>
                  </a:cubicBezTo>
                  <a:cubicBezTo>
                    <a:pt x="8241" y="1080"/>
                    <a:pt x="4080" y="1166"/>
                    <a:pt x="1" y="1790"/>
                  </a:cubicBezTo>
                  <a:cubicBezTo>
                    <a:pt x="4800" y="1541"/>
                    <a:pt x="9600" y="1291"/>
                    <a:pt x="14399" y="1041"/>
                  </a:cubicBezTo>
                  <a:cubicBezTo>
                    <a:pt x="14684" y="1151"/>
                    <a:pt x="15005" y="1223"/>
                    <a:pt x="15273" y="1223"/>
                  </a:cubicBezTo>
                  <a:cubicBezTo>
                    <a:pt x="15423" y="1223"/>
                    <a:pt x="15555" y="1198"/>
                    <a:pt x="15655" y="1144"/>
                  </a:cubicBezTo>
                  <a:cubicBezTo>
                    <a:pt x="15822" y="1055"/>
                    <a:pt x="15994" y="963"/>
                    <a:pt x="16165" y="870"/>
                  </a:cubicBezTo>
                  <a:lnTo>
                    <a:pt x="16168" y="870"/>
                  </a:lnTo>
                  <a:cubicBezTo>
                    <a:pt x="15994" y="410"/>
                    <a:pt x="15676" y="0"/>
                    <a:pt x="15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2955235" y="3129693"/>
              <a:ext cx="449362" cy="43719"/>
            </a:xfrm>
            <a:custGeom>
              <a:rect b="b" l="l" r="r" t="t"/>
              <a:pathLst>
                <a:path extrusionOk="0" h="1555" w="15983">
                  <a:moveTo>
                    <a:pt x="15983" y="1"/>
                  </a:moveTo>
                  <a:lnTo>
                    <a:pt x="15983" y="1"/>
                  </a:lnTo>
                  <a:cubicBezTo>
                    <a:pt x="10805" y="603"/>
                    <a:pt x="5617" y="814"/>
                    <a:pt x="389" y="828"/>
                  </a:cubicBezTo>
                  <a:cubicBezTo>
                    <a:pt x="108" y="828"/>
                    <a:pt x="1" y="1056"/>
                    <a:pt x="12" y="1362"/>
                  </a:cubicBezTo>
                  <a:cubicBezTo>
                    <a:pt x="254" y="1477"/>
                    <a:pt x="518" y="1555"/>
                    <a:pt x="732" y="1555"/>
                  </a:cubicBezTo>
                  <a:cubicBezTo>
                    <a:pt x="746" y="1555"/>
                    <a:pt x="764" y="1552"/>
                    <a:pt x="778" y="1552"/>
                  </a:cubicBezTo>
                  <a:cubicBezTo>
                    <a:pt x="1745" y="1502"/>
                    <a:pt x="2715" y="1452"/>
                    <a:pt x="3681" y="1402"/>
                  </a:cubicBezTo>
                  <a:cubicBezTo>
                    <a:pt x="7760" y="778"/>
                    <a:pt x="11921" y="692"/>
                    <a:pt x="15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2949331" y="3183841"/>
              <a:ext cx="579169" cy="107877"/>
            </a:xfrm>
            <a:custGeom>
              <a:rect b="b" l="l" r="r" t="t"/>
              <a:pathLst>
                <a:path extrusionOk="0" h="3837" w="20600">
                  <a:moveTo>
                    <a:pt x="18436" y="0"/>
                  </a:moveTo>
                  <a:cubicBezTo>
                    <a:pt x="12741" y="749"/>
                    <a:pt x="7036" y="1006"/>
                    <a:pt x="1287" y="1020"/>
                  </a:cubicBezTo>
                  <a:lnTo>
                    <a:pt x="1284" y="1020"/>
                  </a:lnTo>
                  <a:cubicBezTo>
                    <a:pt x="1113" y="1020"/>
                    <a:pt x="938" y="913"/>
                    <a:pt x="782" y="749"/>
                  </a:cubicBezTo>
                  <a:lnTo>
                    <a:pt x="782" y="749"/>
                  </a:lnTo>
                  <a:cubicBezTo>
                    <a:pt x="795" y="1041"/>
                    <a:pt x="1156" y="1566"/>
                    <a:pt x="1537" y="1933"/>
                  </a:cubicBezTo>
                  <a:cubicBezTo>
                    <a:pt x="1348" y="1954"/>
                    <a:pt x="1035" y="1933"/>
                    <a:pt x="913" y="1982"/>
                  </a:cubicBezTo>
                  <a:cubicBezTo>
                    <a:pt x="800" y="1911"/>
                    <a:pt x="678" y="1854"/>
                    <a:pt x="581" y="1854"/>
                  </a:cubicBezTo>
                  <a:cubicBezTo>
                    <a:pt x="528" y="1854"/>
                    <a:pt x="482" y="1872"/>
                    <a:pt x="446" y="1911"/>
                  </a:cubicBezTo>
                  <a:cubicBezTo>
                    <a:pt x="418" y="1940"/>
                    <a:pt x="393" y="1972"/>
                    <a:pt x="364" y="2000"/>
                  </a:cubicBezTo>
                  <a:cubicBezTo>
                    <a:pt x="0" y="2400"/>
                    <a:pt x="978" y="3330"/>
                    <a:pt x="1238" y="3523"/>
                  </a:cubicBezTo>
                  <a:cubicBezTo>
                    <a:pt x="1495" y="3712"/>
                    <a:pt x="1787" y="3805"/>
                    <a:pt x="2100" y="3837"/>
                  </a:cubicBezTo>
                  <a:cubicBezTo>
                    <a:pt x="1616" y="3309"/>
                    <a:pt x="1220" y="1979"/>
                    <a:pt x="1723" y="1965"/>
                  </a:cubicBezTo>
                  <a:cubicBezTo>
                    <a:pt x="7274" y="1808"/>
                    <a:pt x="12823" y="1651"/>
                    <a:pt x="18371" y="1495"/>
                  </a:cubicBezTo>
                  <a:lnTo>
                    <a:pt x="18375" y="1495"/>
                  </a:lnTo>
                  <a:cubicBezTo>
                    <a:pt x="18531" y="1495"/>
                    <a:pt x="18721" y="1676"/>
                    <a:pt x="18895" y="1936"/>
                  </a:cubicBezTo>
                  <a:cubicBezTo>
                    <a:pt x="19366" y="1797"/>
                    <a:pt x="19837" y="1637"/>
                    <a:pt x="20304" y="1455"/>
                  </a:cubicBezTo>
                  <a:cubicBezTo>
                    <a:pt x="20600" y="1337"/>
                    <a:pt x="20119" y="631"/>
                    <a:pt x="19616" y="150"/>
                  </a:cubicBezTo>
                  <a:cubicBezTo>
                    <a:pt x="19438" y="239"/>
                    <a:pt x="19231" y="278"/>
                    <a:pt x="18956" y="282"/>
                  </a:cubicBezTo>
                  <a:lnTo>
                    <a:pt x="18949" y="282"/>
                  </a:lnTo>
                  <a:cubicBezTo>
                    <a:pt x="18771" y="282"/>
                    <a:pt x="18592" y="172"/>
                    <a:pt x="18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2971204" y="3175322"/>
              <a:ext cx="529630" cy="37196"/>
            </a:xfrm>
            <a:custGeom>
              <a:rect b="b" l="l" r="r" t="t"/>
              <a:pathLst>
                <a:path extrusionOk="0" h="1323" w="18838">
                  <a:moveTo>
                    <a:pt x="18121" y="0"/>
                  </a:moveTo>
                  <a:cubicBezTo>
                    <a:pt x="12651" y="257"/>
                    <a:pt x="7178" y="510"/>
                    <a:pt x="1708" y="766"/>
                  </a:cubicBezTo>
                  <a:cubicBezTo>
                    <a:pt x="1562" y="659"/>
                    <a:pt x="1419" y="595"/>
                    <a:pt x="1294" y="595"/>
                  </a:cubicBezTo>
                  <a:cubicBezTo>
                    <a:pt x="1273" y="595"/>
                    <a:pt x="1251" y="595"/>
                    <a:pt x="1230" y="599"/>
                  </a:cubicBezTo>
                  <a:cubicBezTo>
                    <a:pt x="870" y="681"/>
                    <a:pt x="514" y="759"/>
                    <a:pt x="153" y="838"/>
                  </a:cubicBezTo>
                  <a:cubicBezTo>
                    <a:pt x="43" y="863"/>
                    <a:pt x="0" y="942"/>
                    <a:pt x="4" y="1052"/>
                  </a:cubicBezTo>
                  <a:cubicBezTo>
                    <a:pt x="160" y="1216"/>
                    <a:pt x="335" y="1323"/>
                    <a:pt x="506" y="1323"/>
                  </a:cubicBezTo>
                  <a:lnTo>
                    <a:pt x="509" y="1323"/>
                  </a:lnTo>
                  <a:cubicBezTo>
                    <a:pt x="6258" y="1309"/>
                    <a:pt x="11963" y="1052"/>
                    <a:pt x="17658" y="303"/>
                  </a:cubicBezTo>
                  <a:cubicBezTo>
                    <a:pt x="17814" y="475"/>
                    <a:pt x="17993" y="585"/>
                    <a:pt x="18171" y="585"/>
                  </a:cubicBezTo>
                  <a:lnTo>
                    <a:pt x="18178" y="585"/>
                  </a:lnTo>
                  <a:cubicBezTo>
                    <a:pt x="18453" y="581"/>
                    <a:pt x="18660" y="542"/>
                    <a:pt x="18838" y="453"/>
                  </a:cubicBezTo>
                  <a:cubicBezTo>
                    <a:pt x="18566" y="193"/>
                    <a:pt x="18293" y="0"/>
                    <a:pt x="18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3008371" y="3238270"/>
              <a:ext cx="484056" cy="56455"/>
            </a:xfrm>
            <a:custGeom>
              <a:rect b="b" l="l" r="r" t="t"/>
              <a:pathLst>
                <a:path extrusionOk="0" h="2008" w="17217">
                  <a:moveTo>
                    <a:pt x="16795" y="0"/>
                  </a:moveTo>
                  <a:cubicBezTo>
                    <a:pt x="13992" y="828"/>
                    <a:pt x="11079" y="949"/>
                    <a:pt x="8148" y="1088"/>
                  </a:cubicBezTo>
                  <a:cubicBezTo>
                    <a:pt x="6295" y="1173"/>
                    <a:pt x="4447" y="1313"/>
                    <a:pt x="2607" y="1537"/>
                  </a:cubicBezTo>
                  <a:cubicBezTo>
                    <a:pt x="1905" y="1623"/>
                    <a:pt x="1045" y="1915"/>
                    <a:pt x="275" y="1915"/>
                  </a:cubicBezTo>
                  <a:cubicBezTo>
                    <a:pt x="183" y="1915"/>
                    <a:pt x="90" y="1908"/>
                    <a:pt x="0" y="1901"/>
                  </a:cubicBezTo>
                  <a:lnTo>
                    <a:pt x="0" y="1901"/>
                  </a:lnTo>
                  <a:cubicBezTo>
                    <a:pt x="36" y="1940"/>
                    <a:pt x="76" y="1976"/>
                    <a:pt x="112" y="2008"/>
                  </a:cubicBezTo>
                  <a:cubicBezTo>
                    <a:pt x="5806" y="1705"/>
                    <a:pt x="11497" y="1338"/>
                    <a:pt x="17185" y="906"/>
                  </a:cubicBezTo>
                  <a:cubicBezTo>
                    <a:pt x="17195" y="906"/>
                    <a:pt x="17206" y="906"/>
                    <a:pt x="17216" y="902"/>
                  </a:cubicBezTo>
                  <a:cubicBezTo>
                    <a:pt x="17127" y="603"/>
                    <a:pt x="16971" y="265"/>
                    <a:pt x="16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2983602" y="3225843"/>
              <a:ext cx="496989" cy="66295"/>
            </a:xfrm>
            <a:custGeom>
              <a:rect b="b" l="l" r="r" t="t"/>
              <a:pathLst>
                <a:path extrusionOk="0" h="2358" w="17677">
                  <a:moveTo>
                    <a:pt x="17152" y="1"/>
                  </a:moveTo>
                  <a:cubicBezTo>
                    <a:pt x="11604" y="157"/>
                    <a:pt x="6055" y="314"/>
                    <a:pt x="504" y="471"/>
                  </a:cubicBezTo>
                  <a:cubicBezTo>
                    <a:pt x="1" y="485"/>
                    <a:pt x="397" y="1815"/>
                    <a:pt x="881" y="2343"/>
                  </a:cubicBezTo>
                  <a:cubicBezTo>
                    <a:pt x="971" y="2350"/>
                    <a:pt x="1064" y="2357"/>
                    <a:pt x="1156" y="2357"/>
                  </a:cubicBezTo>
                  <a:cubicBezTo>
                    <a:pt x="1926" y="2357"/>
                    <a:pt x="2786" y="2065"/>
                    <a:pt x="3488" y="1979"/>
                  </a:cubicBezTo>
                  <a:cubicBezTo>
                    <a:pt x="5328" y="1755"/>
                    <a:pt x="7176" y="1615"/>
                    <a:pt x="9029" y="1530"/>
                  </a:cubicBezTo>
                  <a:cubicBezTo>
                    <a:pt x="11960" y="1391"/>
                    <a:pt x="14873" y="1270"/>
                    <a:pt x="17676" y="442"/>
                  </a:cubicBezTo>
                  <a:cubicBezTo>
                    <a:pt x="17502" y="182"/>
                    <a:pt x="17312" y="1"/>
                    <a:pt x="17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2917253" y="3263629"/>
              <a:ext cx="628792" cy="80015"/>
            </a:xfrm>
            <a:custGeom>
              <a:rect b="b" l="l" r="r" t="t"/>
              <a:pathLst>
                <a:path extrusionOk="0" h="2846" w="22365">
                  <a:moveTo>
                    <a:pt x="20457" y="0"/>
                  </a:moveTo>
                  <a:cubicBezTo>
                    <a:pt x="20564" y="368"/>
                    <a:pt x="20568" y="678"/>
                    <a:pt x="20378" y="732"/>
                  </a:cubicBezTo>
                  <a:cubicBezTo>
                    <a:pt x="20136" y="796"/>
                    <a:pt x="19894" y="864"/>
                    <a:pt x="19655" y="928"/>
                  </a:cubicBezTo>
                  <a:cubicBezTo>
                    <a:pt x="19626" y="935"/>
                    <a:pt x="19601" y="938"/>
                    <a:pt x="19577" y="938"/>
                  </a:cubicBezTo>
                  <a:cubicBezTo>
                    <a:pt x="19459" y="938"/>
                    <a:pt x="19341" y="874"/>
                    <a:pt x="19231" y="770"/>
                  </a:cubicBezTo>
                  <a:cubicBezTo>
                    <a:pt x="18981" y="778"/>
                    <a:pt x="18731" y="785"/>
                    <a:pt x="18482" y="792"/>
                  </a:cubicBezTo>
                  <a:cubicBezTo>
                    <a:pt x="18471" y="856"/>
                    <a:pt x="18450" y="924"/>
                    <a:pt x="18425" y="992"/>
                  </a:cubicBezTo>
                  <a:cubicBezTo>
                    <a:pt x="18247" y="1466"/>
                    <a:pt x="17537" y="1805"/>
                    <a:pt x="17070" y="1876"/>
                  </a:cubicBezTo>
                  <a:cubicBezTo>
                    <a:pt x="16853" y="1909"/>
                    <a:pt x="16634" y="1940"/>
                    <a:pt x="16417" y="1968"/>
                  </a:cubicBezTo>
                  <a:cubicBezTo>
                    <a:pt x="17323" y="1904"/>
                    <a:pt x="18229" y="1840"/>
                    <a:pt x="19131" y="1776"/>
                  </a:cubicBezTo>
                  <a:cubicBezTo>
                    <a:pt x="19384" y="1915"/>
                    <a:pt x="19684" y="2004"/>
                    <a:pt x="19965" y="2004"/>
                  </a:cubicBezTo>
                  <a:cubicBezTo>
                    <a:pt x="20115" y="2004"/>
                    <a:pt x="20258" y="1980"/>
                    <a:pt x="20390" y="1926"/>
                  </a:cubicBezTo>
                  <a:cubicBezTo>
                    <a:pt x="20686" y="1794"/>
                    <a:pt x="20985" y="1665"/>
                    <a:pt x="21285" y="1534"/>
                  </a:cubicBezTo>
                  <a:cubicBezTo>
                    <a:pt x="22365" y="1066"/>
                    <a:pt x="21249" y="0"/>
                    <a:pt x="20482" y="0"/>
                  </a:cubicBezTo>
                  <a:close/>
                  <a:moveTo>
                    <a:pt x="2226" y="910"/>
                  </a:moveTo>
                  <a:cubicBezTo>
                    <a:pt x="2069" y="910"/>
                    <a:pt x="1923" y="938"/>
                    <a:pt x="1787" y="999"/>
                  </a:cubicBezTo>
                  <a:cubicBezTo>
                    <a:pt x="1556" y="1102"/>
                    <a:pt x="1320" y="1209"/>
                    <a:pt x="1088" y="1313"/>
                  </a:cubicBezTo>
                  <a:cubicBezTo>
                    <a:pt x="1" y="1808"/>
                    <a:pt x="1145" y="2846"/>
                    <a:pt x="1908" y="2846"/>
                  </a:cubicBezTo>
                  <a:lnTo>
                    <a:pt x="1951" y="2846"/>
                  </a:lnTo>
                  <a:cubicBezTo>
                    <a:pt x="2907" y="2796"/>
                    <a:pt x="3862" y="2746"/>
                    <a:pt x="4818" y="2692"/>
                  </a:cubicBezTo>
                  <a:cubicBezTo>
                    <a:pt x="4597" y="2529"/>
                    <a:pt x="4829" y="2062"/>
                    <a:pt x="4968" y="1879"/>
                  </a:cubicBezTo>
                  <a:cubicBezTo>
                    <a:pt x="5292" y="1459"/>
                    <a:pt x="5863" y="1195"/>
                    <a:pt x="6386" y="1195"/>
                  </a:cubicBezTo>
                  <a:lnTo>
                    <a:pt x="6451" y="1195"/>
                  </a:lnTo>
                  <a:cubicBezTo>
                    <a:pt x="8423" y="1195"/>
                    <a:pt x="10387" y="1117"/>
                    <a:pt x="12345" y="963"/>
                  </a:cubicBezTo>
                  <a:lnTo>
                    <a:pt x="12345" y="963"/>
                  </a:lnTo>
                  <a:cubicBezTo>
                    <a:pt x="9436" y="1048"/>
                    <a:pt x="6526" y="1131"/>
                    <a:pt x="3613" y="1213"/>
                  </a:cubicBezTo>
                  <a:lnTo>
                    <a:pt x="3605" y="1213"/>
                  </a:lnTo>
                  <a:cubicBezTo>
                    <a:pt x="3524" y="1213"/>
                    <a:pt x="3438" y="1173"/>
                    <a:pt x="3353" y="1106"/>
                  </a:cubicBezTo>
                  <a:cubicBezTo>
                    <a:pt x="3241" y="1109"/>
                    <a:pt x="3131" y="1117"/>
                    <a:pt x="3021" y="1124"/>
                  </a:cubicBezTo>
                  <a:cubicBezTo>
                    <a:pt x="2778" y="992"/>
                    <a:pt x="2493" y="910"/>
                    <a:pt x="2226" y="9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3011491" y="3263629"/>
              <a:ext cx="484028" cy="34103"/>
            </a:xfrm>
            <a:custGeom>
              <a:rect b="b" l="l" r="r" t="t"/>
              <a:pathLst>
                <a:path extrusionOk="0" h="1213" w="17216">
                  <a:moveTo>
                    <a:pt x="17105" y="0"/>
                  </a:moveTo>
                  <a:cubicBezTo>
                    <a:pt x="17095" y="4"/>
                    <a:pt x="17084" y="4"/>
                    <a:pt x="17074" y="4"/>
                  </a:cubicBezTo>
                  <a:cubicBezTo>
                    <a:pt x="11386" y="436"/>
                    <a:pt x="5695" y="803"/>
                    <a:pt x="1" y="1106"/>
                  </a:cubicBezTo>
                  <a:cubicBezTo>
                    <a:pt x="86" y="1173"/>
                    <a:pt x="172" y="1213"/>
                    <a:pt x="253" y="1213"/>
                  </a:cubicBezTo>
                  <a:lnTo>
                    <a:pt x="261" y="1213"/>
                  </a:lnTo>
                  <a:cubicBezTo>
                    <a:pt x="3174" y="1131"/>
                    <a:pt x="6084" y="1048"/>
                    <a:pt x="8993" y="963"/>
                  </a:cubicBezTo>
                  <a:cubicBezTo>
                    <a:pt x="10879" y="817"/>
                    <a:pt x="12762" y="603"/>
                    <a:pt x="14635" y="321"/>
                  </a:cubicBezTo>
                  <a:cubicBezTo>
                    <a:pt x="14684" y="311"/>
                    <a:pt x="14730" y="307"/>
                    <a:pt x="14773" y="307"/>
                  </a:cubicBezTo>
                  <a:cubicBezTo>
                    <a:pt x="15098" y="307"/>
                    <a:pt x="15180" y="525"/>
                    <a:pt x="15130" y="792"/>
                  </a:cubicBezTo>
                  <a:cubicBezTo>
                    <a:pt x="15379" y="785"/>
                    <a:pt x="15629" y="778"/>
                    <a:pt x="15879" y="770"/>
                  </a:cubicBezTo>
                  <a:cubicBezTo>
                    <a:pt x="15989" y="874"/>
                    <a:pt x="16107" y="938"/>
                    <a:pt x="16225" y="938"/>
                  </a:cubicBezTo>
                  <a:cubicBezTo>
                    <a:pt x="16249" y="938"/>
                    <a:pt x="16274" y="935"/>
                    <a:pt x="16303" y="928"/>
                  </a:cubicBezTo>
                  <a:cubicBezTo>
                    <a:pt x="16542" y="864"/>
                    <a:pt x="16784" y="796"/>
                    <a:pt x="17026" y="732"/>
                  </a:cubicBezTo>
                  <a:cubicBezTo>
                    <a:pt x="17216" y="678"/>
                    <a:pt x="17212" y="368"/>
                    <a:pt x="17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052679" y="3318957"/>
              <a:ext cx="326162" cy="22098"/>
            </a:xfrm>
            <a:custGeom>
              <a:rect b="b" l="l" r="r" t="t"/>
              <a:pathLst>
                <a:path extrusionOk="0" h="786" w="11601">
                  <a:moveTo>
                    <a:pt x="11600" y="0"/>
                  </a:moveTo>
                  <a:lnTo>
                    <a:pt x="11600" y="0"/>
                  </a:lnTo>
                  <a:cubicBezTo>
                    <a:pt x="7739" y="272"/>
                    <a:pt x="3870" y="514"/>
                    <a:pt x="1" y="724"/>
                  </a:cubicBezTo>
                  <a:cubicBezTo>
                    <a:pt x="55" y="764"/>
                    <a:pt x="126" y="785"/>
                    <a:pt x="229" y="785"/>
                  </a:cubicBezTo>
                  <a:lnTo>
                    <a:pt x="304" y="785"/>
                  </a:lnTo>
                  <a:cubicBezTo>
                    <a:pt x="4091" y="785"/>
                    <a:pt x="7856" y="532"/>
                    <a:pt x="1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3046466" y="3285867"/>
              <a:ext cx="390433" cy="53475"/>
            </a:xfrm>
            <a:custGeom>
              <a:rect b="b" l="l" r="r" t="t"/>
              <a:pathLst>
                <a:path extrusionOk="0" h="1902" w="13887">
                  <a:moveTo>
                    <a:pt x="13886" y="1"/>
                  </a:moveTo>
                  <a:lnTo>
                    <a:pt x="13886" y="1"/>
                  </a:lnTo>
                  <a:cubicBezTo>
                    <a:pt x="11839" y="58"/>
                    <a:pt x="9796" y="115"/>
                    <a:pt x="7749" y="172"/>
                  </a:cubicBezTo>
                  <a:cubicBezTo>
                    <a:pt x="5791" y="326"/>
                    <a:pt x="3827" y="404"/>
                    <a:pt x="1855" y="404"/>
                  </a:cubicBezTo>
                  <a:lnTo>
                    <a:pt x="1790" y="404"/>
                  </a:lnTo>
                  <a:cubicBezTo>
                    <a:pt x="1267" y="404"/>
                    <a:pt x="696" y="668"/>
                    <a:pt x="372" y="1088"/>
                  </a:cubicBezTo>
                  <a:cubicBezTo>
                    <a:pt x="233" y="1271"/>
                    <a:pt x="1" y="1738"/>
                    <a:pt x="222" y="1901"/>
                  </a:cubicBezTo>
                  <a:cubicBezTo>
                    <a:pt x="4091" y="1691"/>
                    <a:pt x="7960" y="1449"/>
                    <a:pt x="11821" y="1177"/>
                  </a:cubicBezTo>
                  <a:cubicBezTo>
                    <a:pt x="12038" y="1149"/>
                    <a:pt x="12257" y="1118"/>
                    <a:pt x="12474" y="1085"/>
                  </a:cubicBezTo>
                  <a:cubicBezTo>
                    <a:pt x="12941" y="1014"/>
                    <a:pt x="13651" y="675"/>
                    <a:pt x="13829" y="201"/>
                  </a:cubicBezTo>
                  <a:cubicBezTo>
                    <a:pt x="13854" y="133"/>
                    <a:pt x="13875" y="65"/>
                    <a:pt x="13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3264323" y="3272260"/>
              <a:ext cx="173948" cy="18443"/>
            </a:xfrm>
            <a:custGeom>
              <a:rect b="b" l="l" r="r" t="t"/>
              <a:pathLst>
                <a:path extrusionOk="0" h="656" w="6187">
                  <a:moveTo>
                    <a:pt x="5780" y="0"/>
                  </a:moveTo>
                  <a:cubicBezTo>
                    <a:pt x="5737" y="0"/>
                    <a:pt x="5691" y="4"/>
                    <a:pt x="5642" y="14"/>
                  </a:cubicBezTo>
                  <a:cubicBezTo>
                    <a:pt x="3769" y="296"/>
                    <a:pt x="1886" y="510"/>
                    <a:pt x="0" y="656"/>
                  </a:cubicBezTo>
                  <a:cubicBezTo>
                    <a:pt x="2047" y="599"/>
                    <a:pt x="4090" y="542"/>
                    <a:pt x="6137" y="485"/>
                  </a:cubicBezTo>
                  <a:cubicBezTo>
                    <a:pt x="6187" y="218"/>
                    <a:pt x="6105" y="0"/>
                    <a:pt x="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31"/>
          <p:cNvGrpSpPr/>
          <p:nvPr/>
        </p:nvGrpSpPr>
        <p:grpSpPr>
          <a:xfrm>
            <a:off x="4120548" y="2311479"/>
            <a:ext cx="997605" cy="367772"/>
            <a:chOff x="931124" y="2117777"/>
            <a:chExt cx="920215" cy="367772"/>
          </a:xfrm>
        </p:grpSpPr>
        <p:sp>
          <p:nvSpPr>
            <p:cNvPr id="1255" name="Google Shape;1255;p31"/>
            <p:cNvSpPr/>
            <p:nvPr/>
          </p:nvSpPr>
          <p:spPr>
            <a:xfrm>
              <a:off x="931124" y="2298215"/>
              <a:ext cx="195512" cy="60700"/>
            </a:xfrm>
            <a:custGeom>
              <a:rect b="b" l="l" r="r" t="t"/>
              <a:pathLst>
                <a:path extrusionOk="0" h="2159" w="6954">
                  <a:moveTo>
                    <a:pt x="768" y="1"/>
                  </a:moveTo>
                  <a:cubicBezTo>
                    <a:pt x="657" y="1"/>
                    <a:pt x="554" y="44"/>
                    <a:pt x="457" y="140"/>
                  </a:cubicBezTo>
                  <a:cubicBezTo>
                    <a:pt x="325" y="240"/>
                    <a:pt x="240" y="369"/>
                    <a:pt x="197" y="525"/>
                  </a:cubicBezTo>
                  <a:cubicBezTo>
                    <a:pt x="1" y="950"/>
                    <a:pt x="222" y="1699"/>
                    <a:pt x="649" y="2038"/>
                  </a:cubicBezTo>
                  <a:cubicBezTo>
                    <a:pt x="251" y="1627"/>
                    <a:pt x="211" y="964"/>
                    <a:pt x="999" y="775"/>
                  </a:cubicBezTo>
                  <a:cubicBezTo>
                    <a:pt x="1755" y="593"/>
                    <a:pt x="2511" y="511"/>
                    <a:pt x="3267" y="511"/>
                  </a:cubicBezTo>
                  <a:cubicBezTo>
                    <a:pt x="3794" y="511"/>
                    <a:pt x="4322" y="550"/>
                    <a:pt x="4854" y="625"/>
                  </a:cubicBezTo>
                  <a:cubicBezTo>
                    <a:pt x="5613" y="732"/>
                    <a:pt x="5906" y="1645"/>
                    <a:pt x="5289" y="2073"/>
                  </a:cubicBezTo>
                  <a:cubicBezTo>
                    <a:pt x="5574" y="2062"/>
                    <a:pt x="5856" y="2051"/>
                    <a:pt x="6141" y="2044"/>
                  </a:cubicBezTo>
                  <a:cubicBezTo>
                    <a:pt x="6954" y="2016"/>
                    <a:pt x="6215" y="211"/>
                    <a:pt x="5481" y="211"/>
                  </a:cubicBezTo>
                  <a:lnTo>
                    <a:pt x="5467" y="211"/>
                  </a:lnTo>
                  <a:cubicBezTo>
                    <a:pt x="4097" y="257"/>
                    <a:pt x="2732" y="305"/>
                    <a:pt x="1363" y="351"/>
                  </a:cubicBezTo>
                  <a:cubicBezTo>
                    <a:pt x="1184" y="144"/>
                    <a:pt x="970" y="1"/>
                    <a:pt x="768" y="1"/>
                  </a:cubicBezTo>
                  <a:close/>
                  <a:moveTo>
                    <a:pt x="3552" y="2112"/>
                  </a:moveTo>
                  <a:cubicBezTo>
                    <a:pt x="3278" y="2112"/>
                    <a:pt x="3006" y="2127"/>
                    <a:pt x="2736" y="2158"/>
                  </a:cubicBezTo>
                  <a:cubicBezTo>
                    <a:pt x="3075" y="2148"/>
                    <a:pt x="3417" y="2133"/>
                    <a:pt x="3759" y="2123"/>
                  </a:cubicBezTo>
                  <a:cubicBezTo>
                    <a:pt x="3755" y="2119"/>
                    <a:pt x="3752" y="2115"/>
                    <a:pt x="3748" y="2115"/>
                  </a:cubicBezTo>
                  <a:cubicBezTo>
                    <a:pt x="3681" y="2112"/>
                    <a:pt x="3616" y="2112"/>
                    <a:pt x="3552" y="2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1142149" y="2293716"/>
              <a:ext cx="161436" cy="53756"/>
            </a:xfrm>
            <a:custGeom>
              <a:rect b="b" l="l" r="r" t="t"/>
              <a:pathLst>
                <a:path extrusionOk="0" h="1912" w="5742">
                  <a:moveTo>
                    <a:pt x="2886" y="1"/>
                  </a:moveTo>
                  <a:cubicBezTo>
                    <a:pt x="2080" y="1"/>
                    <a:pt x="1270" y="22"/>
                    <a:pt x="464" y="72"/>
                  </a:cubicBezTo>
                  <a:cubicBezTo>
                    <a:pt x="126" y="93"/>
                    <a:pt x="1" y="350"/>
                    <a:pt x="15" y="664"/>
                  </a:cubicBezTo>
                  <a:cubicBezTo>
                    <a:pt x="839" y="585"/>
                    <a:pt x="1662" y="532"/>
                    <a:pt x="2489" y="521"/>
                  </a:cubicBezTo>
                  <a:cubicBezTo>
                    <a:pt x="2732" y="521"/>
                    <a:pt x="3035" y="496"/>
                    <a:pt x="3345" y="496"/>
                  </a:cubicBezTo>
                  <a:cubicBezTo>
                    <a:pt x="3848" y="496"/>
                    <a:pt x="4369" y="557"/>
                    <a:pt x="4686" y="860"/>
                  </a:cubicBezTo>
                  <a:cubicBezTo>
                    <a:pt x="4768" y="939"/>
                    <a:pt x="4861" y="1056"/>
                    <a:pt x="4764" y="1171"/>
                  </a:cubicBezTo>
                  <a:cubicBezTo>
                    <a:pt x="4750" y="1184"/>
                    <a:pt x="4736" y="1202"/>
                    <a:pt x="4718" y="1220"/>
                  </a:cubicBezTo>
                  <a:cubicBezTo>
                    <a:pt x="4565" y="1402"/>
                    <a:pt x="4280" y="1474"/>
                    <a:pt x="3973" y="1474"/>
                  </a:cubicBezTo>
                  <a:cubicBezTo>
                    <a:pt x="3688" y="1474"/>
                    <a:pt x="3381" y="1409"/>
                    <a:pt x="3149" y="1316"/>
                  </a:cubicBezTo>
                  <a:lnTo>
                    <a:pt x="3100" y="1316"/>
                  </a:lnTo>
                  <a:cubicBezTo>
                    <a:pt x="2828" y="1316"/>
                    <a:pt x="2560" y="1324"/>
                    <a:pt x="2293" y="1331"/>
                  </a:cubicBezTo>
                  <a:cubicBezTo>
                    <a:pt x="1747" y="1352"/>
                    <a:pt x="1202" y="1391"/>
                    <a:pt x="661" y="1444"/>
                  </a:cubicBezTo>
                  <a:cubicBezTo>
                    <a:pt x="567" y="1456"/>
                    <a:pt x="439" y="1466"/>
                    <a:pt x="304" y="1466"/>
                  </a:cubicBezTo>
                  <a:cubicBezTo>
                    <a:pt x="478" y="1723"/>
                    <a:pt x="714" y="1912"/>
                    <a:pt x="960" y="1912"/>
                  </a:cubicBezTo>
                  <a:lnTo>
                    <a:pt x="1498" y="1912"/>
                  </a:lnTo>
                  <a:cubicBezTo>
                    <a:pt x="1584" y="1912"/>
                    <a:pt x="1658" y="1901"/>
                    <a:pt x="1726" y="1880"/>
                  </a:cubicBezTo>
                  <a:cubicBezTo>
                    <a:pt x="2275" y="1855"/>
                    <a:pt x="2825" y="1844"/>
                    <a:pt x="3373" y="1844"/>
                  </a:cubicBezTo>
                  <a:cubicBezTo>
                    <a:pt x="3795" y="1844"/>
                    <a:pt x="4212" y="1851"/>
                    <a:pt x="4632" y="1865"/>
                  </a:cubicBezTo>
                  <a:lnTo>
                    <a:pt x="4668" y="1865"/>
                  </a:lnTo>
                  <a:cubicBezTo>
                    <a:pt x="5741" y="1865"/>
                    <a:pt x="5196" y="58"/>
                    <a:pt x="4329" y="26"/>
                  </a:cubicBezTo>
                  <a:cubicBezTo>
                    <a:pt x="3848" y="8"/>
                    <a:pt x="3367" y="1"/>
                    <a:pt x="28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1308782" y="2296134"/>
              <a:ext cx="179880" cy="44815"/>
            </a:xfrm>
            <a:custGeom>
              <a:rect b="b" l="l" r="r" t="t"/>
              <a:pathLst>
                <a:path extrusionOk="0" h="1594" w="6398">
                  <a:moveTo>
                    <a:pt x="4172" y="0"/>
                  </a:moveTo>
                  <a:cubicBezTo>
                    <a:pt x="3869" y="0"/>
                    <a:pt x="3562" y="7"/>
                    <a:pt x="3259" y="22"/>
                  </a:cubicBezTo>
                  <a:cubicBezTo>
                    <a:pt x="3601" y="122"/>
                    <a:pt x="3904" y="443"/>
                    <a:pt x="4104" y="703"/>
                  </a:cubicBezTo>
                  <a:cubicBezTo>
                    <a:pt x="4154" y="767"/>
                    <a:pt x="4386" y="1131"/>
                    <a:pt x="4404" y="1355"/>
                  </a:cubicBezTo>
                  <a:cubicBezTo>
                    <a:pt x="4554" y="1363"/>
                    <a:pt x="4703" y="1373"/>
                    <a:pt x="4853" y="1388"/>
                  </a:cubicBezTo>
                  <a:cubicBezTo>
                    <a:pt x="4906" y="1391"/>
                    <a:pt x="4960" y="1394"/>
                    <a:pt x="5017" y="1394"/>
                  </a:cubicBezTo>
                  <a:cubicBezTo>
                    <a:pt x="5445" y="1394"/>
                    <a:pt x="5923" y="1245"/>
                    <a:pt x="6175" y="884"/>
                  </a:cubicBezTo>
                  <a:cubicBezTo>
                    <a:pt x="6397" y="563"/>
                    <a:pt x="6329" y="118"/>
                    <a:pt x="5869" y="79"/>
                  </a:cubicBezTo>
                  <a:cubicBezTo>
                    <a:pt x="5298" y="25"/>
                    <a:pt x="4735" y="0"/>
                    <a:pt x="4172" y="0"/>
                  </a:cubicBezTo>
                  <a:close/>
                  <a:moveTo>
                    <a:pt x="407" y="524"/>
                  </a:moveTo>
                  <a:cubicBezTo>
                    <a:pt x="182" y="670"/>
                    <a:pt x="0" y="877"/>
                    <a:pt x="0" y="1120"/>
                  </a:cubicBezTo>
                  <a:cubicBezTo>
                    <a:pt x="0" y="1487"/>
                    <a:pt x="353" y="1594"/>
                    <a:pt x="670" y="1594"/>
                  </a:cubicBezTo>
                  <a:cubicBezTo>
                    <a:pt x="759" y="1594"/>
                    <a:pt x="845" y="1587"/>
                    <a:pt x="920" y="1572"/>
                  </a:cubicBezTo>
                  <a:cubicBezTo>
                    <a:pt x="1052" y="1548"/>
                    <a:pt x="1180" y="1526"/>
                    <a:pt x="1309" y="1508"/>
                  </a:cubicBezTo>
                  <a:cubicBezTo>
                    <a:pt x="1027" y="1370"/>
                    <a:pt x="770" y="1077"/>
                    <a:pt x="617" y="877"/>
                  </a:cubicBezTo>
                  <a:cubicBezTo>
                    <a:pt x="581" y="828"/>
                    <a:pt x="481" y="682"/>
                    <a:pt x="40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1505975" y="2285901"/>
              <a:ext cx="143668" cy="58479"/>
            </a:xfrm>
            <a:custGeom>
              <a:rect b="b" l="l" r="r" t="t"/>
              <a:pathLst>
                <a:path extrusionOk="0" h="2080" w="5110">
                  <a:moveTo>
                    <a:pt x="4136" y="1"/>
                  </a:moveTo>
                  <a:cubicBezTo>
                    <a:pt x="4086" y="1"/>
                    <a:pt x="4036" y="4"/>
                    <a:pt x="3990" y="11"/>
                  </a:cubicBezTo>
                  <a:cubicBezTo>
                    <a:pt x="3269" y="136"/>
                    <a:pt x="2549" y="257"/>
                    <a:pt x="1832" y="382"/>
                  </a:cubicBezTo>
                  <a:cubicBezTo>
                    <a:pt x="2161" y="375"/>
                    <a:pt x="2467" y="332"/>
                    <a:pt x="2803" y="236"/>
                  </a:cubicBezTo>
                  <a:cubicBezTo>
                    <a:pt x="2884" y="215"/>
                    <a:pt x="2970" y="203"/>
                    <a:pt x="3055" y="203"/>
                  </a:cubicBezTo>
                  <a:cubicBezTo>
                    <a:pt x="3476" y="203"/>
                    <a:pt x="3908" y="468"/>
                    <a:pt x="4075" y="850"/>
                  </a:cubicBezTo>
                  <a:cubicBezTo>
                    <a:pt x="4186" y="1102"/>
                    <a:pt x="4161" y="1363"/>
                    <a:pt x="4039" y="1569"/>
                  </a:cubicBezTo>
                  <a:cubicBezTo>
                    <a:pt x="4075" y="1566"/>
                    <a:pt x="4111" y="1559"/>
                    <a:pt x="4146" y="1551"/>
                  </a:cubicBezTo>
                  <a:cubicBezTo>
                    <a:pt x="4582" y="1477"/>
                    <a:pt x="5109" y="1202"/>
                    <a:pt x="5063" y="682"/>
                  </a:cubicBezTo>
                  <a:cubicBezTo>
                    <a:pt x="5028" y="254"/>
                    <a:pt x="4543" y="1"/>
                    <a:pt x="4136" y="1"/>
                  </a:cubicBezTo>
                  <a:close/>
                  <a:moveTo>
                    <a:pt x="899" y="539"/>
                  </a:moveTo>
                  <a:lnTo>
                    <a:pt x="899" y="539"/>
                  </a:lnTo>
                  <a:cubicBezTo>
                    <a:pt x="474" y="628"/>
                    <a:pt x="0" y="903"/>
                    <a:pt x="43" y="1398"/>
                  </a:cubicBezTo>
                  <a:cubicBezTo>
                    <a:pt x="78" y="1826"/>
                    <a:pt x="567" y="2079"/>
                    <a:pt x="970" y="2079"/>
                  </a:cubicBezTo>
                  <a:cubicBezTo>
                    <a:pt x="1019" y="2079"/>
                    <a:pt x="1070" y="2076"/>
                    <a:pt x="1116" y="2069"/>
                  </a:cubicBezTo>
                  <a:cubicBezTo>
                    <a:pt x="1169" y="2058"/>
                    <a:pt x="1226" y="2051"/>
                    <a:pt x="1279" y="2040"/>
                  </a:cubicBezTo>
                  <a:cubicBezTo>
                    <a:pt x="941" y="1912"/>
                    <a:pt x="659" y="1655"/>
                    <a:pt x="603" y="1263"/>
                  </a:cubicBezTo>
                  <a:cubicBezTo>
                    <a:pt x="560" y="985"/>
                    <a:pt x="688" y="710"/>
                    <a:pt x="899" y="5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1554079" y="2117777"/>
              <a:ext cx="297260" cy="367772"/>
            </a:xfrm>
            <a:custGeom>
              <a:rect b="b" l="l" r="r" t="t"/>
              <a:pathLst>
                <a:path extrusionOk="0" h="13081" w="10573">
                  <a:moveTo>
                    <a:pt x="1865" y="0"/>
                  </a:moveTo>
                  <a:cubicBezTo>
                    <a:pt x="1127" y="0"/>
                    <a:pt x="1" y="835"/>
                    <a:pt x="574" y="1167"/>
                  </a:cubicBezTo>
                  <a:cubicBezTo>
                    <a:pt x="1010" y="1417"/>
                    <a:pt x="1438" y="1669"/>
                    <a:pt x="1865" y="1930"/>
                  </a:cubicBezTo>
                  <a:cubicBezTo>
                    <a:pt x="1805" y="2087"/>
                    <a:pt x="1819" y="2247"/>
                    <a:pt x="1948" y="2397"/>
                  </a:cubicBezTo>
                  <a:cubicBezTo>
                    <a:pt x="2675" y="3242"/>
                    <a:pt x="3406" y="4087"/>
                    <a:pt x="4137" y="4936"/>
                  </a:cubicBezTo>
                  <a:cubicBezTo>
                    <a:pt x="4828" y="5734"/>
                    <a:pt x="5930" y="6640"/>
                    <a:pt x="5356" y="7778"/>
                  </a:cubicBezTo>
                  <a:cubicBezTo>
                    <a:pt x="4971" y="8533"/>
                    <a:pt x="4201" y="9190"/>
                    <a:pt x="3698" y="9885"/>
                  </a:cubicBezTo>
                  <a:cubicBezTo>
                    <a:pt x="3117" y="10687"/>
                    <a:pt x="2603" y="11529"/>
                    <a:pt x="2126" y="12396"/>
                  </a:cubicBezTo>
                  <a:cubicBezTo>
                    <a:pt x="1851" y="12898"/>
                    <a:pt x="2122" y="13080"/>
                    <a:pt x="2514" y="13080"/>
                  </a:cubicBezTo>
                  <a:cubicBezTo>
                    <a:pt x="2899" y="13080"/>
                    <a:pt x="3395" y="12906"/>
                    <a:pt x="3598" y="12687"/>
                  </a:cubicBezTo>
                  <a:cubicBezTo>
                    <a:pt x="4176" y="12071"/>
                    <a:pt x="4757" y="11464"/>
                    <a:pt x="5349" y="10865"/>
                  </a:cubicBezTo>
                  <a:cubicBezTo>
                    <a:pt x="4789" y="10830"/>
                    <a:pt x="4026" y="9743"/>
                    <a:pt x="4351" y="9279"/>
                  </a:cubicBezTo>
                  <a:cubicBezTo>
                    <a:pt x="5088" y="8227"/>
                    <a:pt x="5937" y="7293"/>
                    <a:pt x="6907" y="6469"/>
                  </a:cubicBezTo>
                  <a:cubicBezTo>
                    <a:pt x="5923" y="5645"/>
                    <a:pt x="4935" y="4822"/>
                    <a:pt x="3951" y="3994"/>
                  </a:cubicBezTo>
                  <a:cubicBezTo>
                    <a:pt x="3673" y="3766"/>
                    <a:pt x="3174" y="3178"/>
                    <a:pt x="3324" y="2765"/>
                  </a:cubicBezTo>
                  <a:cubicBezTo>
                    <a:pt x="3402" y="2546"/>
                    <a:pt x="3548" y="2447"/>
                    <a:pt x="3716" y="2447"/>
                  </a:cubicBezTo>
                  <a:cubicBezTo>
                    <a:pt x="3852" y="2447"/>
                    <a:pt x="4001" y="2511"/>
                    <a:pt x="4140" y="2628"/>
                  </a:cubicBezTo>
                  <a:cubicBezTo>
                    <a:pt x="5513" y="3777"/>
                    <a:pt x="6882" y="4921"/>
                    <a:pt x="8251" y="6070"/>
                  </a:cubicBezTo>
                  <a:cubicBezTo>
                    <a:pt x="8558" y="6323"/>
                    <a:pt x="9235" y="7193"/>
                    <a:pt x="8733" y="7571"/>
                  </a:cubicBezTo>
                  <a:cubicBezTo>
                    <a:pt x="7781" y="8284"/>
                    <a:pt x="6946" y="9086"/>
                    <a:pt x="6212" y="10003"/>
                  </a:cubicBezTo>
                  <a:cubicBezTo>
                    <a:pt x="7489" y="8741"/>
                    <a:pt x="8804" y="7518"/>
                    <a:pt x="10155" y="6330"/>
                  </a:cubicBezTo>
                  <a:cubicBezTo>
                    <a:pt x="10351" y="6159"/>
                    <a:pt x="10573" y="5767"/>
                    <a:pt x="10302" y="5556"/>
                  </a:cubicBezTo>
                  <a:cubicBezTo>
                    <a:pt x="7728" y="3542"/>
                    <a:pt x="5024" y="1712"/>
                    <a:pt x="2197" y="76"/>
                  </a:cubicBezTo>
                  <a:cubicBezTo>
                    <a:pt x="2104" y="22"/>
                    <a:pt x="1990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1704461" y="2269144"/>
              <a:ext cx="82827" cy="154211"/>
            </a:xfrm>
            <a:custGeom>
              <a:rect b="b" l="l" r="r" t="t"/>
              <a:pathLst>
                <a:path extrusionOk="0" h="5485" w="2946">
                  <a:moveTo>
                    <a:pt x="1676" y="1"/>
                  </a:moveTo>
                  <a:cubicBezTo>
                    <a:pt x="1964" y="436"/>
                    <a:pt x="2165" y="911"/>
                    <a:pt x="2093" y="1470"/>
                  </a:cubicBezTo>
                  <a:cubicBezTo>
                    <a:pt x="2082" y="1581"/>
                    <a:pt x="2058" y="1691"/>
                    <a:pt x="2022" y="1795"/>
                  </a:cubicBezTo>
                  <a:cubicBezTo>
                    <a:pt x="2328" y="1517"/>
                    <a:pt x="2635" y="1238"/>
                    <a:pt x="2945" y="960"/>
                  </a:cubicBezTo>
                  <a:cubicBezTo>
                    <a:pt x="2525" y="636"/>
                    <a:pt x="2104" y="315"/>
                    <a:pt x="1676" y="1"/>
                  </a:cubicBezTo>
                  <a:close/>
                  <a:moveTo>
                    <a:pt x="863" y="4619"/>
                  </a:moveTo>
                  <a:lnTo>
                    <a:pt x="863" y="4619"/>
                  </a:lnTo>
                  <a:cubicBezTo>
                    <a:pt x="574" y="4904"/>
                    <a:pt x="285" y="5193"/>
                    <a:pt x="0" y="5481"/>
                  </a:cubicBezTo>
                  <a:cubicBezTo>
                    <a:pt x="7" y="5481"/>
                    <a:pt x="17" y="5485"/>
                    <a:pt x="29" y="5485"/>
                  </a:cubicBezTo>
                  <a:cubicBezTo>
                    <a:pt x="150" y="5485"/>
                    <a:pt x="260" y="5432"/>
                    <a:pt x="346" y="5310"/>
                  </a:cubicBezTo>
                  <a:cubicBezTo>
                    <a:pt x="514" y="5072"/>
                    <a:pt x="685" y="4843"/>
                    <a:pt x="863" y="4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1643285" y="2186573"/>
              <a:ext cx="170461" cy="236700"/>
            </a:xfrm>
            <a:custGeom>
              <a:rect b="b" l="l" r="r" t="t"/>
              <a:pathLst>
                <a:path extrusionOk="0" h="8419" w="6063">
                  <a:moveTo>
                    <a:pt x="3852" y="2938"/>
                  </a:moveTo>
                  <a:lnTo>
                    <a:pt x="3852" y="2938"/>
                  </a:lnTo>
                  <a:cubicBezTo>
                    <a:pt x="4280" y="3252"/>
                    <a:pt x="4701" y="3573"/>
                    <a:pt x="5121" y="3897"/>
                  </a:cubicBezTo>
                  <a:cubicBezTo>
                    <a:pt x="4811" y="4175"/>
                    <a:pt x="4504" y="4454"/>
                    <a:pt x="4198" y="4732"/>
                  </a:cubicBezTo>
                  <a:cubicBezTo>
                    <a:pt x="4234" y="4628"/>
                    <a:pt x="4258" y="4518"/>
                    <a:pt x="4269" y="4407"/>
                  </a:cubicBezTo>
                  <a:cubicBezTo>
                    <a:pt x="4341" y="3848"/>
                    <a:pt x="4140" y="3373"/>
                    <a:pt x="3852" y="2938"/>
                  </a:cubicBezTo>
                  <a:close/>
                  <a:moveTo>
                    <a:pt x="543" y="0"/>
                  </a:moveTo>
                  <a:cubicBezTo>
                    <a:pt x="375" y="0"/>
                    <a:pt x="229" y="99"/>
                    <a:pt x="151" y="318"/>
                  </a:cubicBezTo>
                  <a:cubicBezTo>
                    <a:pt x="1" y="731"/>
                    <a:pt x="500" y="1319"/>
                    <a:pt x="778" y="1547"/>
                  </a:cubicBezTo>
                  <a:cubicBezTo>
                    <a:pt x="1762" y="2375"/>
                    <a:pt x="2750" y="3198"/>
                    <a:pt x="3734" y="4022"/>
                  </a:cubicBezTo>
                  <a:cubicBezTo>
                    <a:pt x="2764" y="4846"/>
                    <a:pt x="1915" y="5780"/>
                    <a:pt x="1178" y="6832"/>
                  </a:cubicBezTo>
                  <a:cubicBezTo>
                    <a:pt x="853" y="7296"/>
                    <a:pt x="1616" y="8383"/>
                    <a:pt x="2176" y="8418"/>
                  </a:cubicBezTo>
                  <a:cubicBezTo>
                    <a:pt x="2461" y="8130"/>
                    <a:pt x="2750" y="7841"/>
                    <a:pt x="3039" y="7556"/>
                  </a:cubicBezTo>
                  <a:cubicBezTo>
                    <a:pt x="3773" y="6639"/>
                    <a:pt x="4608" y="5837"/>
                    <a:pt x="5560" y="5124"/>
                  </a:cubicBezTo>
                  <a:cubicBezTo>
                    <a:pt x="6062" y="4746"/>
                    <a:pt x="5385" y="3876"/>
                    <a:pt x="5078" y="3623"/>
                  </a:cubicBezTo>
                  <a:cubicBezTo>
                    <a:pt x="3709" y="2474"/>
                    <a:pt x="2340" y="1330"/>
                    <a:pt x="967" y="181"/>
                  </a:cubicBezTo>
                  <a:cubicBezTo>
                    <a:pt x="828" y="64"/>
                    <a:pt x="679" y="0"/>
                    <a:pt x="5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1531222" y="2296134"/>
              <a:ext cx="88337" cy="50129"/>
            </a:xfrm>
            <a:custGeom>
              <a:rect b="b" l="l" r="r" t="t"/>
              <a:pathLst>
                <a:path extrusionOk="0" h="1783" w="3142">
                  <a:moveTo>
                    <a:pt x="478" y="0"/>
                  </a:moveTo>
                  <a:cubicBezTo>
                    <a:pt x="300" y="0"/>
                    <a:pt x="132" y="68"/>
                    <a:pt x="1" y="175"/>
                  </a:cubicBezTo>
                  <a:cubicBezTo>
                    <a:pt x="22" y="171"/>
                    <a:pt x="43" y="168"/>
                    <a:pt x="61" y="165"/>
                  </a:cubicBezTo>
                  <a:cubicBezTo>
                    <a:pt x="353" y="114"/>
                    <a:pt x="643" y="64"/>
                    <a:pt x="934" y="18"/>
                  </a:cubicBezTo>
                  <a:lnTo>
                    <a:pt x="881" y="18"/>
                  </a:lnTo>
                  <a:cubicBezTo>
                    <a:pt x="767" y="18"/>
                    <a:pt x="653" y="11"/>
                    <a:pt x="531" y="4"/>
                  </a:cubicBezTo>
                  <a:cubicBezTo>
                    <a:pt x="514" y="4"/>
                    <a:pt x="496" y="0"/>
                    <a:pt x="478" y="0"/>
                  </a:cubicBezTo>
                  <a:close/>
                  <a:moveTo>
                    <a:pt x="3141" y="1205"/>
                  </a:moveTo>
                  <a:lnTo>
                    <a:pt x="3141" y="1205"/>
                  </a:lnTo>
                  <a:cubicBezTo>
                    <a:pt x="2221" y="1363"/>
                    <a:pt x="1301" y="1519"/>
                    <a:pt x="381" y="1676"/>
                  </a:cubicBezTo>
                  <a:cubicBezTo>
                    <a:pt x="518" y="1726"/>
                    <a:pt x="660" y="1758"/>
                    <a:pt x="803" y="1769"/>
                  </a:cubicBezTo>
                  <a:cubicBezTo>
                    <a:pt x="927" y="1779"/>
                    <a:pt x="1049" y="1783"/>
                    <a:pt x="1173" y="1783"/>
                  </a:cubicBezTo>
                  <a:cubicBezTo>
                    <a:pt x="1673" y="1783"/>
                    <a:pt x="2175" y="1708"/>
                    <a:pt x="2657" y="1572"/>
                  </a:cubicBezTo>
                  <a:cubicBezTo>
                    <a:pt x="2871" y="1512"/>
                    <a:pt x="3039" y="1376"/>
                    <a:pt x="3141" y="12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1521691" y="2291608"/>
              <a:ext cx="101973" cy="51647"/>
            </a:xfrm>
            <a:custGeom>
              <a:rect b="b" l="l" r="r" t="t"/>
              <a:pathLst>
                <a:path extrusionOk="0" h="1837" w="3627">
                  <a:moveTo>
                    <a:pt x="2496" y="0"/>
                  </a:moveTo>
                  <a:cubicBezTo>
                    <a:pt x="2411" y="0"/>
                    <a:pt x="2325" y="12"/>
                    <a:pt x="2244" y="33"/>
                  </a:cubicBezTo>
                  <a:cubicBezTo>
                    <a:pt x="1908" y="129"/>
                    <a:pt x="1602" y="172"/>
                    <a:pt x="1273" y="179"/>
                  </a:cubicBezTo>
                  <a:cubicBezTo>
                    <a:pt x="982" y="225"/>
                    <a:pt x="692" y="275"/>
                    <a:pt x="400" y="326"/>
                  </a:cubicBezTo>
                  <a:cubicBezTo>
                    <a:pt x="382" y="329"/>
                    <a:pt x="361" y="332"/>
                    <a:pt x="340" y="336"/>
                  </a:cubicBezTo>
                  <a:cubicBezTo>
                    <a:pt x="129" y="507"/>
                    <a:pt x="1" y="782"/>
                    <a:pt x="44" y="1060"/>
                  </a:cubicBezTo>
                  <a:cubicBezTo>
                    <a:pt x="100" y="1452"/>
                    <a:pt x="382" y="1709"/>
                    <a:pt x="720" y="1837"/>
                  </a:cubicBezTo>
                  <a:cubicBezTo>
                    <a:pt x="1640" y="1680"/>
                    <a:pt x="2560" y="1524"/>
                    <a:pt x="3480" y="1366"/>
                  </a:cubicBezTo>
                  <a:cubicBezTo>
                    <a:pt x="3602" y="1160"/>
                    <a:pt x="3627" y="899"/>
                    <a:pt x="3516" y="647"/>
                  </a:cubicBezTo>
                  <a:cubicBezTo>
                    <a:pt x="3349" y="265"/>
                    <a:pt x="2917" y="0"/>
                    <a:pt x="24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315586" y="2295628"/>
              <a:ext cx="117324" cy="45125"/>
            </a:xfrm>
            <a:custGeom>
              <a:rect b="b" l="l" r="r" t="t"/>
              <a:pathLst>
                <a:path extrusionOk="0" h="1605" w="4173">
                  <a:moveTo>
                    <a:pt x="2129" y="0"/>
                  </a:moveTo>
                  <a:cubicBezTo>
                    <a:pt x="1498" y="0"/>
                    <a:pt x="863" y="22"/>
                    <a:pt x="229" y="68"/>
                  </a:cubicBezTo>
                  <a:cubicBezTo>
                    <a:pt x="0" y="82"/>
                    <a:pt x="61" y="325"/>
                    <a:pt x="165" y="542"/>
                  </a:cubicBezTo>
                  <a:cubicBezTo>
                    <a:pt x="357" y="418"/>
                    <a:pt x="585" y="332"/>
                    <a:pt x="756" y="303"/>
                  </a:cubicBezTo>
                  <a:cubicBezTo>
                    <a:pt x="1512" y="165"/>
                    <a:pt x="2265" y="79"/>
                    <a:pt x="3017" y="40"/>
                  </a:cubicBezTo>
                  <a:cubicBezTo>
                    <a:pt x="2956" y="22"/>
                    <a:pt x="2892" y="11"/>
                    <a:pt x="2824" y="11"/>
                  </a:cubicBezTo>
                  <a:cubicBezTo>
                    <a:pt x="2592" y="4"/>
                    <a:pt x="2361" y="0"/>
                    <a:pt x="2129" y="0"/>
                  </a:cubicBezTo>
                  <a:close/>
                  <a:moveTo>
                    <a:pt x="3341" y="1348"/>
                  </a:moveTo>
                  <a:cubicBezTo>
                    <a:pt x="2582" y="1348"/>
                    <a:pt x="1822" y="1409"/>
                    <a:pt x="1067" y="1526"/>
                  </a:cubicBezTo>
                  <a:cubicBezTo>
                    <a:pt x="1167" y="1577"/>
                    <a:pt x="1274" y="1605"/>
                    <a:pt x="1376" y="1605"/>
                  </a:cubicBezTo>
                  <a:lnTo>
                    <a:pt x="1412" y="1605"/>
                  </a:lnTo>
                  <a:cubicBezTo>
                    <a:pt x="2044" y="1562"/>
                    <a:pt x="2678" y="1541"/>
                    <a:pt x="3313" y="1541"/>
                  </a:cubicBezTo>
                  <a:cubicBezTo>
                    <a:pt x="3545" y="1541"/>
                    <a:pt x="3777" y="1541"/>
                    <a:pt x="4008" y="1548"/>
                  </a:cubicBezTo>
                  <a:lnTo>
                    <a:pt x="4016" y="1548"/>
                  </a:lnTo>
                  <a:cubicBezTo>
                    <a:pt x="4136" y="1548"/>
                    <a:pt x="4172" y="1473"/>
                    <a:pt x="4162" y="1373"/>
                  </a:cubicBezTo>
                  <a:cubicBezTo>
                    <a:pt x="3887" y="1355"/>
                    <a:pt x="3616" y="1348"/>
                    <a:pt x="3341" y="13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1320196" y="2296724"/>
              <a:ext cx="112404" cy="41835"/>
            </a:xfrm>
            <a:custGeom>
              <a:rect b="b" l="l" r="r" t="t"/>
              <a:pathLst>
                <a:path extrusionOk="0" h="1488" w="3998">
                  <a:moveTo>
                    <a:pt x="2853" y="1"/>
                  </a:moveTo>
                  <a:cubicBezTo>
                    <a:pt x="2101" y="40"/>
                    <a:pt x="1348" y="126"/>
                    <a:pt x="592" y="264"/>
                  </a:cubicBezTo>
                  <a:cubicBezTo>
                    <a:pt x="421" y="293"/>
                    <a:pt x="193" y="379"/>
                    <a:pt x="1" y="503"/>
                  </a:cubicBezTo>
                  <a:cubicBezTo>
                    <a:pt x="75" y="661"/>
                    <a:pt x="175" y="807"/>
                    <a:pt x="211" y="856"/>
                  </a:cubicBezTo>
                  <a:cubicBezTo>
                    <a:pt x="364" y="1056"/>
                    <a:pt x="621" y="1349"/>
                    <a:pt x="903" y="1487"/>
                  </a:cubicBezTo>
                  <a:cubicBezTo>
                    <a:pt x="1658" y="1370"/>
                    <a:pt x="2418" y="1309"/>
                    <a:pt x="3177" y="1309"/>
                  </a:cubicBezTo>
                  <a:cubicBezTo>
                    <a:pt x="3452" y="1309"/>
                    <a:pt x="3723" y="1316"/>
                    <a:pt x="3998" y="1334"/>
                  </a:cubicBezTo>
                  <a:cubicBezTo>
                    <a:pt x="3980" y="1110"/>
                    <a:pt x="3748" y="746"/>
                    <a:pt x="3698" y="682"/>
                  </a:cubicBezTo>
                  <a:cubicBezTo>
                    <a:pt x="3498" y="422"/>
                    <a:pt x="3195" y="101"/>
                    <a:pt x="2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1115609" y="2312356"/>
              <a:ext cx="35088" cy="22576"/>
            </a:xfrm>
            <a:custGeom>
              <a:rect b="b" l="l" r="r" t="t"/>
              <a:pathLst>
                <a:path extrusionOk="0" h="803" w="1248">
                  <a:moveTo>
                    <a:pt x="959" y="1"/>
                  </a:moveTo>
                  <a:cubicBezTo>
                    <a:pt x="856" y="11"/>
                    <a:pt x="752" y="22"/>
                    <a:pt x="649" y="33"/>
                  </a:cubicBezTo>
                  <a:cubicBezTo>
                    <a:pt x="335" y="65"/>
                    <a:pt x="0" y="233"/>
                    <a:pt x="252" y="539"/>
                  </a:cubicBezTo>
                  <a:cubicBezTo>
                    <a:pt x="428" y="753"/>
                    <a:pt x="834" y="803"/>
                    <a:pt x="1184" y="803"/>
                  </a:cubicBezTo>
                  <a:lnTo>
                    <a:pt x="1248" y="803"/>
                  </a:lnTo>
                  <a:cubicBezTo>
                    <a:pt x="1083" y="564"/>
                    <a:pt x="973" y="26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1142543" y="2307661"/>
              <a:ext cx="136273" cy="27496"/>
            </a:xfrm>
            <a:custGeom>
              <a:rect b="b" l="l" r="r" t="t"/>
              <a:pathLst>
                <a:path extrusionOk="0" h="978" w="4847">
                  <a:moveTo>
                    <a:pt x="3331" y="0"/>
                  </a:moveTo>
                  <a:cubicBezTo>
                    <a:pt x="3021" y="0"/>
                    <a:pt x="2718" y="25"/>
                    <a:pt x="2475" y="25"/>
                  </a:cubicBezTo>
                  <a:cubicBezTo>
                    <a:pt x="1648" y="36"/>
                    <a:pt x="825" y="89"/>
                    <a:pt x="1" y="168"/>
                  </a:cubicBezTo>
                  <a:cubicBezTo>
                    <a:pt x="15" y="428"/>
                    <a:pt x="125" y="731"/>
                    <a:pt x="290" y="970"/>
                  </a:cubicBezTo>
                  <a:cubicBezTo>
                    <a:pt x="425" y="970"/>
                    <a:pt x="553" y="960"/>
                    <a:pt x="647" y="948"/>
                  </a:cubicBezTo>
                  <a:cubicBezTo>
                    <a:pt x="1188" y="895"/>
                    <a:pt x="1733" y="856"/>
                    <a:pt x="2279" y="835"/>
                  </a:cubicBezTo>
                  <a:cubicBezTo>
                    <a:pt x="2546" y="828"/>
                    <a:pt x="2814" y="820"/>
                    <a:pt x="3086" y="820"/>
                  </a:cubicBezTo>
                  <a:lnTo>
                    <a:pt x="3135" y="820"/>
                  </a:lnTo>
                  <a:cubicBezTo>
                    <a:pt x="3367" y="913"/>
                    <a:pt x="3674" y="978"/>
                    <a:pt x="3959" y="978"/>
                  </a:cubicBezTo>
                  <a:cubicBezTo>
                    <a:pt x="4266" y="978"/>
                    <a:pt x="4551" y="906"/>
                    <a:pt x="4704" y="724"/>
                  </a:cubicBezTo>
                  <a:cubicBezTo>
                    <a:pt x="4722" y="706"/>
                    <a:pt x="4736" y="688"/>
                    <a:pt x="4750" y="675"/>
                  </a:cubicBezTo>
                  <a:cubicBezTo>
                    <a:pt x="4847" y="560"/>
                    <a:pt x="4754" y="443"/>
                    <a:pt x="4672" y="364"/>
                  </a:cubicBezTo>
                  <a:cubicBezTo>
                    <a:pt x="4355" y="61"/>
                    <a:pt x="3834" y="0"/>
                    <a:pt x="33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949370" y="2355483"/>
              <a:ext cx="130454" cy="10262"/>
            </a:xfrm>
            <a:custGeom>
              <a:rect b="b" l="l" r="r" t="t"/>
              <a:pathLst>
                <a:path extrusionOk="0" h="365" w="4640">
                  <a:moveTo>
                    <a:pt x="0" y="1"/>
                  </a:moveTo>
                  <a:lnTo>
                    <a:pt x="0" y="1"/>
                  </a:lnTo>
                  <a:cubicBezTo>
                    <a:pt x="190" y="200"/>
                    <a:pt x="468" y="339"/>
                    <a:pt x="774" y="339"/>
                  </a:cubicBezTo>
                  <a:cubicBezTo>
                    <a:pt x="853" y="339"/>
                    <a:pt x="935" y="332"/>
                    <a:pt x="1014" y="310"/>
                  </a:cubicBezTo>
                  <a:cubicBezTo>
                    <a:pt x="1370" y="225"/>
                    <a:pt x="1727" y="161"/>
                    <a:pt x="2087" y="121"/>
                  </a:cubicBezTo>
                  <a:lnTo>
                    <a:pt x="2087" y="121"/>
                  </a:lnTo>
                  <a:cubicBezTo>
                    <a:pt x="1552" y="139"/>
                    <a:pt x="1017" y="157"/>
                    <a:pt x="482" y="175"/>
                  </a:cubicBezTo>
                  <a:lnTo>
                    <a:pt x="461" y="175"/>
                  </a:lnTo>
                  <a:cubicBezTo>
                    <a:pt x="290" y="175"/>
                    <a:pt x="137" y="108"/>
                    <a:pt x="0" y="1"/>
                  </a:cubicBezTo>
                  <a:close/>
                  <a:moveTo>
                    <a:pt x="4640" y="36"/>
                  </a:moveTo>
                  <a:lnTo>
                    <a:pt x="4640" y="36"/>
                  </a:lnTo>
                  <a:cubicBezTo>
                    <a:pt x="4130" y="54"/>
                    <a:pt x="3620" y="68"/>
                    <a:pt x="3110" y="86"/>
                  </a:cubicBezTo>
                  <a:cubicBezTo>
                    <a:pt x="3310" y="253"/>
                    <a:pt x="3570" y="364"/>
                    <a:pt x="3838" y="364"/>
                  </a:cubicBezTo>
                  <a:cubicBezTo>
                    <a:pt x="3991" y="364"/>
                    <a:pt x="4144" y="328"/>
                    <a:pt x="4287" y="243"/>
                  </a:cubicBezTo>
                  <a:cubicBezTo>
                    <a:pt x="4383" y="189"/>
                    <a:pt x="4480" y="132"/>
                    <a:pt x="4575" y="75"/>
                  </a:cubicBezTo>
                  <a:cubicBezTo>
                    <a:pt x="4597" y="60"/>
                    <a:pt x="4618" y="50"/>
                    <a:pt x="4640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937056" y="2312553"/>
              <a:ext cx="160115" cy="47880"/>
            </a:xfrm>
            <a:custGeom>
              <a:rect b="b" l="l" r="r" t="t"/>
              <a:pathLst>
                <a:path extrusionOk="0" h="1703" w="5695">
                  <a:moveTo>
                    <a:pt x="3056" y="1"/>
                  </a:moveTo>
                  <a:cubicBezTo>
                    <a:pt x="2300" y="1"/>
                    <a:pt x="1544" y="83"/>
                    <a:pt x="788" y="265"/>
                  </a:cubicBezTo>
                  <a:cubicBezTo>
                    <a:pt x="0" y="454"/>
                    <a:pt x="40" y="1117"/>
                    <a:pt x="438" y="1528"/>
                  </a:cubicBezTo>
                  <a:cubicBezTo>
                    <a:pt x="575" y="1635"/>
                    <a:pt x="728" y="1702"/>
                    <a:pt x="899" y="1702"/>
                  </a:cubicBezTo>
                  <a:lnTo>
                    <a:pt x="920" y="1702"/>
                  </a:lnTo>
                  <a:cubicBezTo>
                    <a:pt x="1455" y="1684"/>
                    <a:pt x="1990" y="1666"/>
                    <a:pt x="2525" y="1648"/>
                  </a:cubicBezTo>
                  <a:cubicBezTo>
                    <a:pt x="2795" y="1617"/>
                    <a:pt x="3067" y="1602"/>
                    <a:pt x="3341" y="1602"/>
                  </a:cubicBezTo>
                  <a:cubicBezTo>
                    <a:pt x="3405" y="1602"/>
                    <a:pt x="3470" y="1602"/>
                    <a:pt x="3537" y="1605"/>
                  </a:cubicBezTo>
                  <a:cubicBezTo>
                    <a:pt x="3541" y="1605"/>
                    <a:pt x="3544" y="1609"/>
                    <a:pt x="3548" y="1613"/>
                  </a:cubicBezTo>
                  <a:cubicBezTo>
                    <a:pt x="4058" y="1595"/>
                    <a:pt x="4568" y="1581"/>
                    <a:pt x="5078" y="1563"/>
                  </a:cubicBezTo>
                  <a:cubicBezTo>
                    <a:pt x="5695" y="1135"/>
                    <a:pt x="5402" y="222"/>
                    <a:pt x="4643" y="115"/>
                  </a:cubicBezTo>
                  <a:cubicBezTo>
                    <a:pt x="4111" y="40"/>
                    <a:pt x="3583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31"/>
          <p:cNvGrpSpPr/>
          <p:nvPr/>
        </p:nvGrpSpPr>
        <p:grpSpPr>
          <a:xfrm rot="8100448">
            <a:off x="5999509" y="3430524"/>
            <a:ext cx="997638" cy="367769"/>
            <a:chOff x="931124" y="2117777"/>
            <a:chExt cx="920215" cy="367772"/>
          </a:xfrm>
        </p:grpSpPr>
        <p:sp>
          <p:nvSpPr>
            <p:cNvPr id="1271" name="Google Shape;1271;p31"/>
            <p:cNvSpPr/>
            <p:nvPr/>
          </p:nvSpPr>
          <p:spPr>
            <a:xfrm>
              <a:off x="931124" y="2298215"/>
              <a:ext cx="195512" cy="60700"/>
            </a:xfrm>
            <a:custGeom>
              <a:rect b="b" l="l" r="r" t="t"/>
              <a:pathLst>
                <a:path extrusionOk="0" h="2159" w="6954">
                  <a:moveTo>
                    <a:pt x="768" y="1"/>
                  </a:moveTo>
                  <a:cubicBezTo>
                    <a:pt x="657" y="1"/>
                    <a:pt x="554" y="44"/>
                    <a:pt x="457" y="140"/>
                  </a:cubicBezTo>
                  <a:cubicBezTo>
                    <a:pt x="325" y="240"/>
                    <a:pt x="240" y="369"/>
                    <a:pt x="197" y="525"/>
                  </a:cubicBezTo>
                  <a:cubicBezTo>
                    <a:pt x="1" y="950"/>
                    <a:pt x="222" y="1699"/>
                    <a:pt x="649" y="2038"/>
                  </a:cubicBezTo>
                  <a:cubicBezTo>
                    <a:pt x="251" y="1627"/>
                    <a:pt x="211" y="964"/>
                    <a:pt x="999" y="775"/>
                  </a:cubicBezTo>
                  <a:cubicBezTo>
                    <a:pt x="1755" y="593"/>
                    <a:pt x="2511" y="511"/>
                    <a:pt x="3267" y="511"/>
                  </a:cubicBezTo>
                  <a:cubicBezTo>
                    <a:pt x="3794" y="511"/>
                    <a:pt x="4322" y="550"/>
                    <a:pt x="4854" y="625"/>
                  </a:cubicBezTo>
                  <a:cubicBezTo>
                    <a:pt x="5613" y="732"/>
                    <a:pt x="5906" y="1645"/>
                    <a:pt x="5289" y="2073"/>
                  </a:cubicBezTo>
                  <a:cubicBezTo>
                    <a:pt x="5574" y="2062"/>
                    <a:pt x="5856" y="2051"/>
                    <a:pt x="6141" y="2044"/>
                  </a:cubicBezTo>
                  <a:cubicBezTo>
                    <a:pt x="6954" y="2016"/>
                    <a:pt x="6215" y="211"/>
                    <a:pt x="5481" y="211"/>
                  </a:cubicBezTo>
                  <a:lnTo>
                    <a:pt x="5467" y="211"/>
                  </a:lnTo>
                  <a:cubicBezTo>
                    <a:pt x="4097" y="257"/>
                    <a:pt x="2732" y="305"/>
                    <a:pt x="1363" y="351"/>
                  </a:cubicBezTo>
                  <a:cubicBezTo>
                    <a:pt x="1184" y="144"/>
                    <a:pt x="970" y="1"/>
                    <a:pt x="768" y="1"/>
                  </a:cubicBezTo>
                  <a:close/>
                  <a:moveTo>
                    <a:pt x="3552" y="2112"/>
                  </a:moveTo>
                  <a:cubicBezTo>
                    <a:pt x="3278" y="2112"/>
                    <a:pt x="3006" y="2127"/>
                    <a:pt x="2736" y="2158"/>
                  </a:cubicBezTo>
                  <a:cubicBezTo>
                    <a:pt x="3075" y="2148"/>
                    <a:pt x="3417" y="2133"/>
                    <a:pt x="3759" y="2123"/>
                  </a:cubicBezTo>
                  <a:cubicBezTo>
                    <a:pt x="3755" y="2119"/>
                    <a:pt x="3752" y="2115"/>
                    <a:pt x="3748" y="2115"/>
                  </a:cubicBezTo>
                  <a:cubicBezTo>
                    <a:pt x="3681" y="2112"/>
                    <a:pt x="3616" y="2112"/>
                    <a:pt x="3552" y="2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1142149" y="2293716"/>
              <a:ext cx="161436" cy="53756"/>
            </a:xfrm>
            <a:custGeom>
              <a:rect b="b" l="l" r="r" t="t"/>
              <a:pathLst>
                <a:path extrusionOk="0" h="1912" w="5742">
                  <a:moveTo>
                    <a:pt x="2886" y="1"/>
                  </a:moveTo>
                  <a:cubicBezTo>
                    <a:pt x="2080" y="1"/>
                    <a:pt x="1270" y="22"/>
                    <a:pt x="464" y="72"/>
                  </a:cubicBezTo>
                  <a:cubicBezTo>
                    <a:pt x="126" y="93"/>
                    <a:pt x="1" y="350"/>
                    <a:pt x="15" y="664"/>
                  </a:cubicBezTo>
                  <a:cubicBezTo>
                    <a:pt x="839" y="585"/>
                    <a:pt x="1662" y="532"/>
                    <a:pt x="2489" y="521"/>
                  </a:cubicBezTo>
                  <a:cubicBezTo>
                    <a:pt x="2732" y="521"/>
                    <a:pt x="3035" y="496"/>
                    <a:pt x="3345" y="496"/>
                  </a:cubicBezTo>
                  <a:cubicBezTo>
                    <a:pt x="3848" y="496"/>
                    <a:pt x="4369" y="557"/>
                    <a:pt x="4686" y="860"/>
                  </a:cubicBezTo>
                  <a:cubicBezTo>
                    <a:pt x="4768" y="939"/>
                    <a:pt x="4861" y="1056"/>
                    <a:pt x="4764" y="1171"/>
                  </a:cubicBezTo>
                  <a:cubicBezTo>
                    <a:pt x="4750" y="1184"/>
                    <a:pt x="4736" y="1202"/>
                    <a:pt x="4718" y="1220"/>
                  </a:cubicBezTo>
                  <a:cubicBezTo>
                    <a:pt x="4565" y="1402"/>
                    <a:pt x="4280" y="1474"/>
                    <a:pt x="3973" y="1474"/>
                  </a:cubicBezTo>
                  <a:cubicBezTo>
                    <a:pt x="3688" y="1474"/>
                    <a:pt x="3381" y="1409"/>
                    <a:pt x="3149" y="1316"/>
                  </a:cubicBezTo>
                  <a:lnTo>
                    <a:pt x="3100" y="1316"/>
                  </a:lnTo>
                  <a:cubicBezTo>
                    <a:pt x="2828" y="1316"/>
                    <a:pt x="2560" y="1324"/>
                    <a:pt x="2293" y="1331"/>
                  </a:cubicBezTo>
                  <a:cubicBezTo>
                    <a:pt x="1747" y="1352"/>
                    <a:pt x="1202" y="1391"/>
                    <a:pt x="661" y="1444"/>
                  </a:cubicBezTo>
                  <a:cubicBezTo>
                    <a:pt x="567" y="1456"/>
                    <a:pt x="439" y="1466"/>
                    <a:pt x="304" y="1466"/>
                  </a:cubicBezTo>
                  <a:cubicBezTo>
                    <a:pt x="478" y="1723"/>
                    <a:pt x="714" y="1912"/>
                    <a:pt x="960" y="1912"/>
                  </a:cubicBezTo>
                  <a:lnTo>
                    <a:pt x="1498" y="1912"/>
                  </a:lnTo>
                  <a:cubicBezTo>
                    <a:pt x="1584" y="1912"/>
                    <a:pt x="1658" y="1901"/>
                    <a:pt x="1726" y="1880"/>
                  </a:cubicBezTo>
                  <a:cubicBezTo>
                    <a:pt x="2275" y="1855"/>
                    <a:pt x="2825" y="1844"/>
                    <a:pt x="3373" y="1844"/>
                  </a:cubicBezTo>
                  <a:cubicBezTo>
                    <a:pt x="3795" y="1844"/>
                    <a:pt x="4212" y="1851"/>
                    <a:pt x="4632" y="1865"/>
                  </a:cubicBezTo>
                  <a:lnTo>
                    <a:pt x="4668" y="1865"/>
                  </a:lnTo>
                  <a:cubicBezTo>
                    <a:pt x="5741" y="1865"/>
                    <a:pt x="5196" y="58"/>
                    <a:pt x="4329" y="26"/>
                  </a:cubicBezTo>
                  <a:cubicBezTo>
                    <a:pt x="3848" y="8"/>
                    <a:pt x="3367" y="1"/>
                    <a:pt x="28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1308782" y="2296134"/>
              <a:ext cx="179880" cy="44815"/>
            </a:xfrm>
            <a:custGeom>
              <a:rect b="b" l="l" r="r" t="t"/>
              <a:pathLst>
                <a:path extrusionOk="0" h="1594" w="6398">
                  <a:moveTo>
                    <a:pt x="4172" y="0"/>
                  </a:moveTo>
                  <a:cubicBezTo>
                    <a:pt x="3869" y="0"/>
                    <a:pt x="3562" y="7"/>
                    <a:pt x="3259" y="22"/>
                  </a:cubicBezTo>
                  <a:cubicBezTo>
                    <a:pt x="3601" y="122"/>
                    <a:pt x="3904" y="443"/>
                    <a:pt x="4104" y="703"/>
                  </a:cubicBezTo>
                  <a:cubicBezTo>
                    <a:pt x="4154" y="767"/>
                    <a:pt x="4386" y="1131"/>
                    <a:pt x="4404" y="1355"/>
                  </a:cubicBezTo>
                  <a:cubicBezTo>
                    <a:pt x="4554" y="1363"/>
                    <a:pt x="4703" y="1373"/>
                    <a:pt x="4853" y="1388"/>
                  </a:cubicBezTo>
                  <a:cubicBezTo>
                    <a:pt x="4906" y="1391"/>
                    <a:pt x="4960" y="1394"/>
                    <a:pt x="5017" y="1394"/>
                  </a:cubicBezTo>
                  <a:cubicBezTo>
                    <a:pt x="5445" y="1394"/>
                    <a:pt x="5923" y="1245"/>
                    <a:pt x="6175" y="884"/>
                  </a:cubicBezTo>
                  <a:cubicBezTo>
                    <a:pt x="6397" y="563"/>
                    <a:pt x="6329" y="118"/>
                    <a:pt x="5869" y="79"/>
                  </a:cubicBezTo>
                  <a:cubicBezTo>
                    <a:pt x="5298" y="25"/>
                    <a:pt x="4735" y="0"/>
                    <a:pt x="4172" y="0"/>
                  </a:cubicBezTo>
                  <a:close/>
                  <a:moveTo>
                    <a:pt x="407" y="524"/>
                  </a:moveTo>
                  <a:cubicBezTo>
                    <a:pt x="182" y="670"/>
                    <a:pt x="0" y="877"/>
                    <a:pt x="0" y="1120"/>
                  </a:cubicBezTo>
                  <a:cubicBezTo>
                    <a:pt x="0" y="1487"/>
                    <a:pt x="353" y="1594"/>
                    <a:pt x="670" y="1594"/>
                  </a:cubicBezTo>
                  <a:cubicBezTo>
                    <a:pt x="759" y="1594"/>
                    <a:pt x="845" y="1587"/>
                    <a:pt x="920" y="1572"/>
                  </a:cubicBezTo>
                  <a:cubicBezTo>
                    <a:pt x="1052" y="1548"/>
                    <a:pt x="1180" y="1526"/>
                    <a:pt x="1309" y="1508"/>
                  </a:cubicBezTo>
                  <a:cubicBezTo>
                    <a:pt x="1027" y="1370"/>
                    <a:pt x="770" y="1077"/>
                    <a:pt x="617" y="877"/>
                  </a:cubicBezTo>
                  <a:cubicBezTo>
                    <a:pt x="581" y="828"/>
                    <a:pt x="481" y="682"/>
                    <a:pt x="40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1505975" y="2285901"/>
              <a:ext cx="143668" cy="58479"/>
            </a:xfrm>
            <a:custGeom>
              <a:rect b="b" l="l" r="r" t="t"/>
              <a:pathLst>
                <a:path extrusionOk="0" h="2080" w="5110">
                  <a:moveTo>
                    <a:pt x="4136" y="1"/>
                  </a:moveTo>
                  <a:cubicBezTo>
                    <a:pt x="4086" y="1"/>
                    <a:pt x="4036" y="4"/>
                    <a:pt x="3990" y="11"/>
                  </a:cubicBezTo>
                  <a:cubicBezTo>
                    <a:pt x="3269" y="136"/>
                    <a:pt x="2549" y="257"/>
                    <a:pt x="1832" y="382"/>
                  </a:cubicBezTo>
                  <a:cubicBezTo>
                    <a:pt x="2161" y="375"/>
                    <a:pt x="2467" y="332"/>
                    <a:pt x="2803" y="236"/>
                  </a:cubicBezTo>
                  <a:cubicBezTo>
                    <a:pt x="2884" y="215"/>
                    <a:pt x="2970" y="203"/>
                    <a:pt x="3055" y="203"/>
                  </a:cubicBezTo>
                  <a:cubicBezTo>
                    <a:pt x="3476" y="203"/>
                    <a:pt x="3908" y="468"/>
                    <a:pt x="4075" y="850"/>
                  </a:cubicBezTo>
                  <a:cubicBezTo>
                    <a:pt x="4186" y="1102"/>
                    <a:pt x="4161" y="1363"/>
                    <a:pt x="4039" y="1569"/>
                  </a:cubicBezTo>
                  <a:cubicBezTo>
                    <a:pt x="4075" y="1566"/>
                    <a:pt x="4111" y="1559"/>
                    <a:pt x="4146" y="1551"/>
                  </a:cubicBezTo>
                  <a:cubicBezTo>
                    <a:pt x="4582" y="1477"/>
                    <a:pt x="5109" y="1202"/>
                    <a:pt x="5063" y="682"/>
                  </a:cubicBezTo>
                  <a:cubicBezTo>
                    <a:pt x="5028" y="254"/>
                    <a:pt x="4543" y="1"/>
                    <a:pt x="4136" y="1"/>
                  </a:cubicBezTo>
                  <a:close/>
                  <a:moveTo>
                    <a:pt x="899" y="539"/>
                  </a:moveTo>
                  <a:lnTo>
                    <a:pt x="899" y="539"/>
                  </a:lnTo>
                  <a:cubicBezTo>
                    <a:pt x="474" y="628"/>
                    <a:pt x="0" y="903"/>
                    <a:pt x="43" y="1398"/>
                  </a:cubicBezTo>
                  <a:cubicBezTo>
                    <a:pt x="78" y="1826"/>
                    <a:pt x="567" y="2079"/>
                    <a:pt x="970" y="2079"/>
                  </a:cubicBezTo>
                  <a:cubicBezTo>
                    <a:pt x="1019" y="2079"/>
                    <a:pt x="1070" y="2076"/>
                    <a:pt x="1116" y="2069"/>
                  </a:cubicBezTo>
                  <a:cubicBezTo>
                    <a:pt x="1169" y="2058"/>
                    <a:pt x="1226" y="2051"/>
                    <a:pt x="1279" y="2040"/>
                  </a:cubicBezTo>
                  <a:cubicBezTo>
                    <a:pt x="941" y="1912"/>
                    <a:pt x="659" y="1655"/>
                    <a:pt x="603" y="1263"/>
                  </a:cubicBezTo>
                  <a:cubicBezTo>
                    <a:pt x="560" y="985"/>
                    <a:pt x="688" y="710"/>
                    <a:pt x="899" y="5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1554079" y="2117777"/>
              <a:ext cx="297260" cy="367772"/>
            </a:xfrm>
            <a:custGeom>
              <a:rect b="b" l="l" r="r" t="t"/>
              <a:pathLst>
                <a:path extrusionOk="0" h="13081" w="10573">
                  <a:moveTo>
                    <a:pt x="1865" y="0"/>
                  </a:moveTo>
                  <a:cubicBezTo>
                    <a:pt x="1127" y="0"/>
                    <a:pt x="1" y="835"/>
                    <a:pt x="574" y="1167"/>
                  </a:cubicBezTo>
                  <a:cubicBezTo>
                    <a:pt x="1010" y="1417"/>
                    <a:pt x="1438" y="1669"/>
                    <a:pt x="1865" y="1930"/>
                  </a:cubicBezTo>
                  <a:cubicBezTo>
                    <a:pt x="1805" y="2087"/>
                    <a:pt x="1819" y="2247"/>
                    <a:pt x="1948" y="2397"/>
                  </a:cubicBezTo>
                  <a:cubicBezTo>
                    <a:pt x="2675" y="3242"/>
                    <a:pt x="3406" y="4087"/>
                    <a:pt x="4137" y="4936"/>
                  </a:cubicBezTo>
                  <a:cubicBezTo>
                    <a:pt x="4828" y="5734"/>
                    <a:pt x="5930" y="6640"/>
                    <a:pt x="5356" y="7778"/>
                  </a:cubicBezTo>
                  <a:cubicBezTo>
                    <a:pt x="4971" y="8533"/>
                    <a:pt x="4201" y="9190"/>
                    <a:pt x="3698" y="9885"/>
                  </a:cubicBezTo>
                  <a:cubicBezTo>
                    <a:pt x="3117" y="10687"/>
                    <a:pt x="2603" y="11529"/>
                    <a:pt x="2126" y="12396"/>
                  </a:cubicBezTo>
                  <a:cubicBezTo>
                    <a:pt x="1851" y="12898"/>
                    <a:pt x="2122" y="13080"/>
                    <a:pt x="2514" y="13080"/>
                  </a:cubicBezTo>
                  <a:cubicBezTo>
                    <a:pt x="2899" y="13080"/>
                    <a:pt x="3395" y="12906"/>
                    <a:pt x="3598" y="12687"/>
                  </a:cubicBezTo>
                  <a:cubicBezTo>
                    <a:pt x="4176" y="12071"/>
                    <a:pt x="4757" y="11464"/>
                    <a:pt x="5349" y="10865"/>
                  </a:cubicBezTo>
                  <a:cubicBezTo>
                    <a:pt x="4789" y="10830"/>
                    <a:pt x="4026" y="9743"/>
                    <a:pt x="4351" y="9279"/>
                  </a:cubicBezTo>
                  <a:cubicBezTo>
                    <a:pt x="5088" y="8227"/>
                    <a:pt x="5937" y="7293"/>
                    <a:pt x="6907" y="6469"/>
                  </a:cubicBezTo>
                  <a:cubicBezTo>
                    <a:pt x="5923" y="5645"/>
                    <a:pt x="4935" y="4822"/>
                    <a:pt x="3951" y="3994"/>
                  </a:cubicBezTo>
                  <a:cubicBezTo>
                    <a:pt x="3673" y="3766"/>
                    <a:pt x="3174" y="3178"/>
                    <a:pt x="3324" y="2765"/>
                  </a:cubicBezTo>
                  <a:cubicBezTo>
                    <a:pt x="3402" y="2546"/>
                    <a:pt x="3548" y="2447"/>
                    <a:pt x="3716" y="2447"/>
                  </a:cubicBezTo>
                  <a:cubicBezTo>
                    <a:pt x="3852" y="2447"/>
                    <a:pt x="4001" y="2511"/>
                    <a:pt x="4140" y="2628"/>
                  </a:cubicBezTo>
                  <a:cubicBezTo>
                    <a:pt x="5513" y="3777"/>
                    <a:pt x="6882" y="4921"/>
                    <a:pt x="8251" y="6070"/>
                  </a:cubicBezTo>
                  <a:cubicBezTo>
                    <a:pt x="8558" y="6323"/>
                    <a:pt x="9235" y="7193"/>
                    <a:pt x="8733" y="7571"/>
                  </a:cubicBezTo>
                  <a:cubicBezTo>
                    <a:pt x="7781" y="8284"/>
                    <a:pt x="6946" y="9086"/>
                    <a:pt x="6212" y="10003"/>
                  </a:cubicBezTo>
                  <a:cubicBezTo>
                    <a:pt x="7489" y="8741"/>
                    <a:pt x="8804" y="7518"/>
                    <a:pt x="10155" y="6330"/>
                  </a:cubicBezTo>
                  <a:cubicBezTo>
                    <a:pt x="10351" y="6159"/>
                    <a:pt x="10573" y="5767"/>
                    <a:pt x="10302" y="5556"/>
                  </a:cubicBezTo>
                  <a:cubicBezTo>
                    <a:pt x="7728" y="3542"/>
                    <a:pt x="5024" y="1712"/>
                    <a:pt x="2197" y="76"/>
                  </a:cubicBezTo>
                  <a:cubicBezTo>
                    <a:pt x="2104" y="22"/>
                    <a:pt x="1990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1704461" y="2269144"/>
              <a:ext cx="82827" cy="154211"/>
            </a:xfrm>
            <a:custGeom>
              <a:rect b="b" l="l" r="r" t="t"/>
              <a:pathLst>
                <a:path extrusionOk="0" h="5485" w="2946">
                  <a:moveTo>
                    <a:pt x="1676" y="1"/>
                  </a:moveTo>
                  <a:cubicBezTo>
                    <a:pt x="1964" y="436"/>
                    <a:pt x="2165" y="911"/>
                    <a:pt x="2093" y="1470"/>
                  </a:cubicBezTo>
                  <a:cubicBezTo>
                    <a:pt x="2082" y="1581"/>
                    <a:pt x="2058" y="1691"/>
                    <a:pt x="2022" y="1795"/>
                  </a:cubicBezTo>
                  <a:cubicBezTo>
                    <a:pt x="2328" y="1517"/>
                    <a:pt x="2635" y="1238"/>
                    <a:pt x="2945" y="960"/>
                  </a:cubicBezTo>
                  <a:cubicBezTo>
                    <a:pt x="2525" y="636"/>
                    <a:pt x="2104" y="315"/>
                    <a:pt x="1676" y="1"/>
                  </a:cubicBezTo>
                  <a:close/>
                  <a:moveTo>
                    <a:pt x="863" y="4619"/>
                  </a:moveTo>
                  <a:lnTo>
                    <a:pt x="863" y="4619"/>
                  </a:lnTo>
                  <a:cubicBezTo>
                    <a:pt x="574" y="4904"/>
                    <a:pt x="285" y="5193"/>
                    <a:pt x="0" y="5481"/>
                  </a:cubicBezTo>
                  <a:cubicBezTo>
                    <a:pt x="7" y="5481"/>
                    <a:pt x="17" y="5485"/>
                    <a:pt x="29" y="5485"/>
                  </a:cubicBezTo>
                  <a:cubicBezTo>
                    <a:pt x="150" y="5485"/>
                    <a:pt x="260" y="5432"/>
                    <a:pt x="346" y="5310"/>
                  </a:cubicBezTo>
                  <a:cubicBezTo>
                    <a:pt x="514" y="5072"/>
                    <a:pt x="685" y="4843"/>
                    <a:pt x="863" y="4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1643285" y="2186573"/>
              <a:ext cx="170461" cy="236700"/>
            </a:xfrm>
            <a:custGeom>
              <a:rect b="b" l="l" r="r" t="t"/>
              <a:pathLst>
                <a:path extrusionOk="0" h="8419" w="6063">
                  <a:moveTo>
                    <a:pt x="3852" y="2938"/>
                  </a:moveTo>
                  <a:lnTo>
                    <a:pt x="3852" y="2938"/>
                  </a:lnTo>
                  <a:cubicBezTo>
                    <a:pt x="4280" y="3252"/>
                    <a:pt x="4701" y="3573"/>
                    <a:pt x="5121" y="3897"/>
                  </a:cubicBezTo>
                  <a:cubicBezTo>
                    <a:pt x="4811" y="4175"/>
                    <a:pt x="4504" y="4454"/>
                    <a:pt x="4198" y="4732"/>
                  </a:cubicBezTo>
                  <a:cubicBezTo>
                    <a:pt x="4234" y="4628"/>
                    <a:pt x="4258" y="4518"/>
                    <a:pt x="4269" y="4407"/>
                  </a:cubicBezTo>
                  <a:cubicBezTo>
                    <a:pt x="4341" y="3848"/>
                    <a:pt x="4140" y="3373"/>
                    <a:pt x="3852" y="2938"/>
                  </a:cubicBezTo>
                  <a:close/>
                  <a:moveTo>
                    <a:pt x="543" y="0"/>
                  </a:moveTo>
                  <a:cubicBezTo>
                    <a:pt x="375" y="0"/>
                    <a:pt x="229" y="99"/>
                    <a:pt x="151" y="318"/>
                  </a:cubicBezTo>
                  <a:cubicBezTo>
                    <a:pt x="1" y="731"/>
                    <a:pt x="500" y="1319"/>
                    <a:pt x="778" y="1547"/>
                  </a:cubicBezTo>
                  <a:cubicBezTo>
                    <a:pt x="1762" y="2375"/>
                    <a:pt x="2750" y="3198"/>
                    <a:pt x="3734" y="4022"/>
                  </a:cubicBezTo>
                  <a:cubicBezTo>
                    <a:pt x="2764" y="4846"/>
                    <a:pt x="1915" y="5780"/>
                    <a:pt x="1178" y="6832"/>
                  </a:cubicBezTo>
                  <a:cubicBezTo>
                    <a:pt x="853" y="7296"/>
                    <a:pt x="1616" y="8383"/>
                    <a:pt x="2176" y="8418"/>
                  </a:cubicBezTo>
                  <a:cubicBezTo>
                    <a:pt x="2461" y="8130"/>
                    <a:pt x="2750" y="7841"/>
                    <a:pt x="3039" y="7556"/>
                  </a:cubicBezTo>
                  <a:cubicBezTo>
                    <a:pt x="3773" y="6639"/>
                    <a:pt x="4608" y="5837"/>
                    <a:pt x="5560" y="5124"/>
                  </a:cubicBezTo>
                  <a:cubicBezTo>
                    <a:pt x="6062" y="4746"/>
                    <a:pt x="5385" y="3876"/>
                    <a:pt x="5078" y="3623"/>
                  </a:cubicBezTo>
                  <a:cubicBezTo>
                    <a:pt x="3709" y="2474"/>
                    <a:pt x="2340" y="1330"/>
                    <a:pt x="967" y="181"/>
                  </a:cubicBezTo>
                  <a:cubicBezTo>
                    <a:pt x="828" y="64"/>
                    <a:pt x="679" y="0"/>
                    <a:pt x="5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1531222" y="2296134"/>
              <a:ext cx="88337" cy="50129"/>
            </a:xfrm>
            <a:custGeom>
              <a:rect b="b" l="l" r="r" t="t"/>
              <a:pathLst>
                <a:path extrusionOk="0" h="1783" w="3142">
                  <a:moveTo>
                    <a:pt x="478" y="0"/>
                  </a:moveTo>
                  <a:cubicBezTo>
                    <a:pt x="300" y="0"/>
                    <a:pt x="132" y="68"/>
                    <a:pt x="1" y="175"/>
                  </a:cubicBezTo>
                  <a:cubicBezTo>
                    <a:pt x="22" y="171"/>
                    <a:pt x="43" y="168"/>
                    <a:pt x="61" y="165"/>
                  </a:cubicBezTo>
                  <a:cubicBezTo>
                    <a:pt x="353" y="114"/>
                    <a:pt x="643" y="64"/>
                    <a:pt x="934" y="18"/>
                  </a:cubicBezTo>
                  <a:lnTo>
                    <a:pt x="881" y="18"/>
                  </a:lnTo>
                  <a:cubicBezTo>
                    <a:pt x="767" y="18"/>
                    <a:pt x="653" y="11"/>
                    <a:pt x="531" y="4"/>
                  </a:cubicBezTo>
                  <a:cubicBezTo>
                    <a:pt x="514" y="4"/>
                    <a:pt x="496" y="0"/>
                    <a:pt x="478" y="0"/>
                  </a:cubicBezTo>
                  <a:close/>
                  <a:moveTo>
                    <a:pt x="3141" y="1205"/>
                  </a:moveTo>
                  <a:lnTo>
                    <a:pt x="3141" y="1205"/>
                  </a:lnTo>
                  <a:cubicBezTo>
                    <a:pt x="2221" y="1363"/>
                    <a:pt x="1301" y="1519"/>
                    <a:pt x="381" y="1676"/>
                  </a:cubicBezTo>
                  <a:cubicBezTo>
                    <a:pt x="518" y="1726"/>
                    <a:pt x="660" y="1758"/>
                    <a:pt x="803" y="1769"/>
                  </a:cubicBezTo>
                  <a:cubicBezTo>
                    <a:pt x="927" y="1779"/>
                    <a:pt x="1049" y="1783"/>
                    <a:pt x="1173" y="1783"/>
                  </a:cubicBezTo>
                  <a:cubicBezTo>
                    <a:pt x="1673" y="1783"/>
                    <a:pt x="2175" y="1708"/>
                    <a:pt x="2657" y="1572"/>
                  </a:cubicBezTo>
                  <a:cubicBezTo>
                    <a:pt x="2871" y="1512"/>
                    <a:pt x="3039" y="1376"/>
                    <a:pt x="3141" y="12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1521691" y="2291608"/>
              <a:ext cx="101973" cy="51647"/>
            </a:xfrm>
            <a:custGeom>
              <a:rect b="b" l="l" r="r" t="t"/>
              <a:pathLst>
                <a:path extrusionOk="0" h="1837" w="3627">
                  <a:moveTo>
                    <a:pt x="2496" y="0"/>
                  </a:moveTo>
                  <a:cubicBezTo>
                    <a:pt x="2411" y="0"/>
                    <a:pt x="2325" y="12"/>
                    <a:pt x="2244" y="33"/>
                  </a:cubicBezTo>
                  <a:cubicBezTo>
                    <a:pt x="1908" y="129"/>
                    <a:pt x="1602" y="172"/>
                    <a:pt x="1273" y="179"/>
                  </a:cubicBezTo>
                  <a:cubicBezTo>
                    <a:pt x="982" y="225"/>
                    <a:pt x="692" y="275"/>
                    <a:pt x="400" y="326"/>
                  </a:cubicBezTo>
                  <a:cubicBezTo>
                    <a:pt x="382" y="329"/>
                    <a:pt x="361" y="332"/>
                    <a:pt x="340" y="336"/>
                  </a:cubicBezTo>
                  <a:cubicBezTo>
                    <a:pt x="129" y="507"/>
                    <a:pt x="1" y="782"/>
                    <a:pt x="44" y="1060"/>
                  </a:cubicBezTo>
                  <a:cubicBezTo>
                    <a:pt x="100" y="1452"/>
                    <a:pt x="382" y="1709"/>
                    <a:pt x="720" y="1837"/>
                  </a:cubicBezTo>
                  <a:cubicBezTo>
                    <a:pt x="1640" y="1680"/>
                    <a:pt x="2560" y="1524"/>
                    <a:pt x="3480" y="1366"/>
                  </a:cubicBezTo>
                  <a:cubicBezTo>
                    <a:pt x="3602" y="1160"/>
                    <a:pt x="3627" y="899"/>
                    <a:pt x="3516" y="647"/>
                  </a:cubicBezTo>
                  <a:cubicBezTo>
                    <a:pt x="3349" y="265"/>
                    <a:pt x="2917" y="0"/>
                    <a:pt x="24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1315586" y="2295628"/>
              <a:ext cx="117324" cy="45125"/>
            </a:xfrm>
            <a:custGeom>
              <a:rect b="b" l="l" r="r" t="t"/>
              <a:pathLst>
                <a:path extrusionOk="0" h="1605" w="4173">
                  <a:moveTo>
                    <a:pt x="2129" y="0"/>
                  </a:moveTo>
                  <a:cubicBezTo>
                    <a:pt x="1498" y="0"/>
                    <a:pt x="863" y="22"/>
                    <a:pt x="229" y="68"/>
                  </a:cubicBezTo>
                  <a:cubicBezTo>
                    <a:pt x="0" y="82"/>
                    <a:pt x="61" y="325"/>
                    <a:pt x="165" y="542"/>
                  </a:cubicBezTo>
                  <a:cubicBezTo>
                    <a:pt x="357" y="418"/>
                    <a:pt x="585" y="332"/>
                    <a:pt x="756" y="303"/>
                  </a:cubicBezTo>
                  <a:cubicBezTo>
                    <a:pt x="1512" y="165"/>
                    <a:pt x="2265" y="79"/>
                    <a:pt x="3017" y="40"/>
                  </a:cubicBezTo>
                  <a:cubicBezTo>
                    <a:pt x="2956" y="22"/>
                    <a:pt x="2892" y="11"/>
                    <a:pt x="2824" y="11"/>
                  </a:cubicBezTo>
                  <a:cubicBezTo>
                    <a:pt x="2592" y="4"/>
                    <a:pt x="2361" y="0"/>
                    <a:pt x="2129" y="0"/>
                  </a:cubicBezTo>
                  <a:close/>
                  <a:moveTo>
                    <a:pt x="3341" y="1348"/>
                  </a:moveTo>
                  <a:cubicBezTo>
                    <a:pt x="2582" y="1348"/>
                    <a:pt x="1822" y="1409"/>
                    <a:pt x="1067" y="1526"/>
                  </a:cubicBezTo>
                  <a:cubicBezTo>
                    <a:pt x="1167" y="1577"/>
                    <a:pt x="1274" y="1605"/>
                    <a:pt x="1376" y="1605"/>
                  </a:cubicBezTo>
                  <a:lnTo>
                    <a:pt x="1412" y="1605"/>
                  </a:lnTo>
                  <a:cubicBezTo>
                    <a:pt x="2044" y="1562"/>
                    <a:pt x="2678" y="1541"/>
                    <a:pt x="3313" y="1541"/>
                  </a:cubicBezTo>
                  <a:cubicBezTo>
                    <a:pt x="3545" y="1541"/>
                    <a:pt x="3777" y="1541"/>
                    <a:pt x="4008" y="1548"/>
                  </a:cubicBezTo>
                  <a:lnTo>
                    <a:pt x="4016" y="1548"/>
                  </a:lnTo>
                  <a:cubicBezTo>
                    <a:pt x="4136" y="1548"/>
                    <a:pt x="4172" y="1473"/>
                    <a:pt x="4162" y="1373"/>
                  </a:cubicBezTo>
                  <a:cubicBezTo>
                    <a:pt x="3887" y="1355"/>
                    <a:pt x="3616" y="1348"/>
                    <a:pt x="3341" y="13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1320196" y="2296724"/>
              <a:ext cx="112404" cy="41835"/>
            </a:xfrm>
            <a:custGeom>
              <a:rect b="b" l="l" r="r" t="t"/>
              <a:pathLst>
                <a:path extrusionOk="0" h="1488" w="3998">
                  <a:moveTo>
                    <a:pt x="2853" y="1"/>
                  </a:moveTo>
                  <a:cubicBezTo>
                    <a:pt x="2101" y="40"/>
                    <a:pt x="1348" y="126"/>
                    <a:pt x="592" y="264"/>
                  </a:cubicBezTo>
                  <a:cubicBezTo>
                    <a:pt x="421" y="293"/>
                    <a:pt x="193" y="379"/>
                    <a:pt x="1" y="503"/>
                  </a:cubicBezTo>
                  <a:cubicBezTo>
                    <a:pt x="75" y="661"/>
                    <a:pt x="175" y="807"/>
                    <a:pt x="211" y="856"/>
                  </a:cubicBezTo>
                  <a:cubicBezTo>
                    <a:pt x="364" y="1056"/>
                    <a:pt x="621" y="1349"/>
                    <a:pt x="903" y="1487"/>
                  </a:cubicBezTo>
                  <a:cubicBezTo>
                    <a:pt x="1658" y="1370"/>
                    <a:pt x="2418" y="1309"/>
                    <a:pt x="3177" y="1309"/>
                  </a:cubicBezTo>
                  <a:cubicBezTo>
                    <a:pt x="3452" y="1309"/>
                    <a:pt x="3723" y="1316"/>
                    <a:pt x="3998" y="1334"/>
                  </a:cubicBezTo>
                  <a:cubicBezTo>
                    <a:pt x="3980" y="1110"/>
                    <a:pt x="3748" y="746"/>
                    <a:pt x="3698" y="682"/>
                  </a:cubicBezTo>
                  <a:cubicBezTo>
                    <a:pt x="3498" y="422"/>
                    <a:pt x="3195" y="101"/>
                    <a:pt x="2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1115609" y="2312356"/>
              <a:ext cx="35088" cy="22576"/>
            </a:xfrm>
            <a:custGeom>
              <a:rect b="b" l="l" r="r" t="t"/>
              <a:pathLst>
                <a:path extrusionOk="0" h="803" w="1248">
                  <a:moveTo>
                    <a:pt x="959" y="1"/>
                  </a:moveTo>
                  <a:cubicBezTo>
                    <a:pt x="856" y="11"/>
                    <a:pt x="752" y="22"/>
                    <a:pt x="649" y="33"/>
                  </a:cubicBezTo>
                  <a:cubicBezTo>
                    <a:pt x="335" y="65"/>
                    <a:pt x="0" y="233"/>
                    <a:pt x="252" y="539"/>
                  </a:cubicBezTo>
                  <a:cubicBezTo>
                    <a:pt x="428" y="753"/>
                    <a:pt x="834" y="803"/>
                    <a:pt x="1184" y="803"/>
                  </a:cubicBezTo>
                  <a:lnTo>
                    <a:pt x="1248" y="803"/>
                  </a:lnTo>
                  <a:cubicBezTo>
                    <a:pt x="1083" y="564"/>
                    <a:pt x="973" y="26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1142543" y="2307661"/>
              <a:ext cx="136273" cy="27496"/>
            </a:xfrm>
            <a:custGeom>
              <a:rect b="b" l="l" r="r" t="t"/>
              <a:pathLst>
                <a:path extrusionOk="0" h="978" w="4847">
                  <a:moveTo>
                    <a:pt x="3331" y="0"/>
                  </a:moveTo>
                  <a:cubicBezTo>
                    <a:pt x="3021" y="0"/>
                    <a:pt x="2718" y="25"/>
                    <a:pt x="2475" y="25"/>
                  </a:cubicBezTo>
                  <a:cubicBezTo>
                    <a:pt x="1648" y="36"/>
                    <a:pt x="825" y="89"/>
                    <a:pt x="1" y="168"/>
                  </a:cubicBezTo>
                  <a:cubicBezTo>
                    <a:pt x="15" y="428"/>
                    <a:pt x="125" y="731"/>
                    <a:pt x="290" y="970"/>
                  </a:cubicBezTo>
                  <a:cubicBezTo>
                    <a:pt x="425" y="970"/>
                    <a:pt x="553" y="960"/>
                    <a:pt x="647" y="948"/>
                  </a:cubicBezTo>
                  <a:cubicBezTo>
                    <a:pt x="1188" y="895"/>
                    <a:pt x="1733" y="856"/>
                    <a:pt x="2279" y="835"/>
                  </a:cubicBezTo>
                  <a:cubicBezTo>
                    <a:pt x="2546" y="828"/>
                    <a:pt x="2814" y="820"/>
                    <a:pt x="3086" y="820"/>
                  </a:cubicBezTo>
                  <a:lnTo>
                    <a:pt x="3135" y="820"/>
                  </a:lnTo>
                  <a:cubicBezTo>
                    <a:pt x="3367" y="913"/>
                    <a:pt x="3674" y="978"/>
                    <a:pt x="3959" y="978"/>
                  </a:cubicBezTo>
                  <a:cubicBezTo>
                    <a:pt x="4266" y="978"/>
                    <a:pt x="4551" y="906"/>
                    <a:pt x="4704" y="724"/>
                  </a:cubicBezTo>
                  <a:cubicBezTo>
                    <a:pt x="4722" y="706"/>
                    <a:pt x="4736" y="688"/>
                    <a:pt x="4750" y="675"/>
                  </a:cubicBezTo>
                  <a:cubicBezTo>
                    <a:pt x="4847" y="560"/>
                    <a:pt x="4754" y="443"/>
                    <a:pt x="4672" y="364"/>
                  </a:cubicBezTo>
                  <a:cubicBezTo>
                    <a:pt x="4355" y="61"/>
                    <a:pt x="3834" y="0"/>
                    <a:pt x="33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949370" y="2355483"/>
              <a:ext cx="130454" cy="10262"/>
            </a:xfrm>
            <a:custGeom>
              <a:rect b="b" l="l" r="r" t="t"/>
              <a:pathLst>
                <a:path extrusionOk="0" h="365" w="4640">
                  <a:moveTo>
                    <a:pt x="0" y="1"/>
                  </a:moveTo>
                  <a:lnTo>
                    <a:pt x="0" y="1"/>
                  </a:lnTo>
                  <a:cubicBezTo>
                    <a:pt x="190" y="200"/>
                    <a:pt x="468" y="339"/>
                    <a:pt x="774" y="339"/>
                  </a:cubicBezTo>
                  <a:cubicBezTo>
                    <a:pt x="853" y="339"/>
                    <a:pt x="935" y="332"/>
                    <a:pt x="1014" y="310"/>
                  </a:cubicBezTo>
                  <a:cubicBezTo>
                    <a:pt x="1370" y="225"/>
                    <a:pt x="1727" y="161"/>
                    <a:pt x="2087" y="121"/>
                  </a:cubicBezTo>
                  <a:lnTo>
                    <a:pt x="2087" y="121"/>
                  </a:lnTo>
                  <a:cubicBezTo>
                    <a:pt x="1552" y="139"/>
                    <a:pt x="1017" y="157"/>
                    <a:pt x="482" y="175"/>
                  </a:cubicBezTo>
                  <a:lnTo>
                    <a:pt x="461" y="175"/>
                  </a:lnTo>
                  <a:cubicBezTo>
                    <a:pt x="290" y="175"/>
                    <a:pt x="137" y="108"/>
                    <a:pt x="0" y="1"/>
                  </a:cubicBezTo>
                  <a:close/>
                  <a:moveTo>
                    <a:pt x="4640" y="36"/>
                  </a:moveTo>
                  <a:lnTo>
                    <a:pt x="4640" y="36"/>
                  </a:lnTo>
                  <a:cubicBezTo>
                    <a:pt x="4130" y="54"/>
                    <a:pt x="3620" y="68"/>
                    <a:pt x="3110" y="86"/>
                  </a:cubicBezTo>
                  <a:cubicBezTo>
                    <a:pt x="3310" y="253"/>
                    <a:pt x="3570" y="364"/>
                    <a:pt x="3838" y="364"/>
                  </a:cubicBezTo>
                  <a:cubicBezTo>
                    <a:pt x="3991" y="364"/>
                    <a:pt x="4144" y="328"/>
                    <a:pt x="4287" y="243"/>
                  </a:cubicBezTo>
                  <a:cubicBezTo>
                    <a:pt x="4383" y="189"/>
                    <a:pt x="4480" y="132"/>
                    <a:pt x="4575" y="75"/>
                  </a:cubicBezTo>
                  <a:cubicBezTo>
                    <a:pt x="4597" y="60"/>
                    <a:pt x="4618" y="50"/>
                    <a:pt x="4640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937056" y="2312553"/>
              <a:ext cx="160115" cy="47880"/>
            </a:xfrm>
            <a:custGeom>
              <a:rect b="b" l="l" r="r" t="t"/>
              <a:pathLst>
                <a:path extrusionOk="0" h="1703" w="5695">
                  <a:moveTo>
                    <a:pt x="3056" y="1"/>
                  </a:moveTo>
                  <a:cubicBezTo>
                    <a:pt x="2300" y="1"/>
                    <a:pt x="1544" y="83"/>
                    <a:pt x="788" y="265"/>
                  </a:cubicBezTo>
                  <a:cubicBezTo>
                    <a:pt x="0" y="454"/>
                    <a:pt x="40" y="1117"/>
                    <a:pt x="438" y="1528"/>
                  </a:cubicBezTo>
                  <a:cubicBezTo>
                    <a:pt x="575" y="1635"/>
                    <a:pt x="728" y="1702"/>
                    <a:pt x="899" y="1702"/>
                  </a:cubicBezTo>
                  <a:lnTo>
                    <a:pt x="920" y="1702"/>
                  </a:lnTo>
                  <a:cubicBezTo>
                    <a:pt x="1455" y="1684"/>
                    <a:pt x="1990" y="1666"/>
                    <a:pt x="2525" y="1648"/>
                  </a:cubicBezTo>
                  <a:cubicBezTo>
                    <a:pt x="2795" y="1617"/>
                    <a:pt x="3067" y="1602"/>
                    <a:pt x="3341" y="1602"/>
                  </a:cubicBezTo>
                  <a:cubicBezTo>
                    <a:pt x="3405" y="1602"/>
                    <a:pt x="3470" y="1602"/>
                    <a:pt x="3537" y="1605"/>
                  </a:cubicBezTo>
                  <a:cubicBezTo>
                    <a:pt x="3541" y="1605"/>
                    <a:pt x="3544" y="1609"/>
                    <a:pt x="3548" y="1613"/>
                  </a:cubicBezTo>
                  <a:cubicBezTo>
                    <a:pt x="4058" y="1595"/>
                    <a:pt x="4568" y="1581"/>
                    <a:pt x="5078" y="1563"/>
                  </a:cubicBezTo>
                  <a:cubicBezTo>
                    <a:pt x="5695" y="1135"/>
                    <a:pt x="5402" y="222"/>
                    <a:pt x="4643" y="115"/>
                  </a:cubicBezTo>
                  <a:cubicBezTo>
                    <a:pt x="4111" y="40"/>
                    <a:pt x="3583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6" name="Google Shape;1286;p31"/>
          <p:cNvSpPr txBox="1"/>
          <p:nvPr>
            <p:ph idx="4294967295" type="body"/>
          </p:nvPr>
        </p:nvSpPr>
        <p:spPr>
          <a:xfrm>
            <a:off x="950800" y="1922413"/>
            <a:ext cx="23742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 sz="1400">
                <a:solidFill>
                  <a:srgbClr val="223542"/>
                </a:solidFill>
              </a:rPr>
              <a:t>Didefinisikan sebagai suatu  fungsi dengan daerah asal </a:t>
            </a:r>
            <a:r>
              <a:rPr b="1" lang="en" sz="1400">
                <a:solidFill>
                  <a:srgbClr val="223542"/>
                </a:solidFill>
              </a:rPr>
              <a:t>bilangan asli</a:t>
            </a:r>
            <a:endParaRPr b="1" sz="1400">
              <a:solidFill>
                <a:srgbClr val="223542"/>
              </a:solidFill>
            </a:endParaRPr>
          </a:p>
        </p:txBody>
      </p:sp>
      <p:pic>
        <p:nvPicPr>
          <p:cNvPr id="1287" name="Google Shape;1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784" y="2230208"/>
            <a:ext cx="1944508" cy="5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31"/>
          <p:cNvSpPr/>
          <p:nvPr/>
        </p:nvSpPr>
        <p:spPr>
          <a:xfrm>
            <a:off x="2931638" y="3939775"/>
            <a:ext cx="2520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3542"/>
                </a:solidFill>
              </a:rPr>
              <a:t>Suatu </a:t>
            </a:r>
            <a:r>
              <a:rPr b="1" i="1" lang="en">
                <a:solidFill>
                  <a:srgbClr val="223542"/>
                </a:solidFill>
              </a:rPr>
              <a:t>bilangan asli</a:t>
            </a:r>
            <a:r>
              <a:rPr lang="en">
                <a:solidFill>
                  <a:srgbClr val="223542"/>
                </a:solidFill>
              </a:rPr>
              <a:t> dipetakan dengan suatu fungsi </a:t>
            </a:r>
            <a:r>
              <a:rPr b="1" i="1" lang="en">
                <a:solidFill>
                  <a:srgbClr val="223542"/>
                </a:solidFill>
              </a:rPr>
              <a:t>f </a:t>
            </a:r>
            <a:r>
              <a:rPr lang="en">
                <a:solidFill>
                  <a:srgbClr val="223542"/>
                </a:solidFill>
              </a:rPr>
              <a:t>sama dengan </a:t>
            </a:r>
            <a:r>
              <a:rPr b="1" i="1" lang="en">
                <a:solidFill>
                  <a:srgbClr val="223542"/>
                </a:solidFill>
              </a:rPr>
              <a:t>a</a:t>
            </a:r>
            <a:r>
              <a:rPr b="1" baseline="-25000" i="1" lang="en">
                <a:solidFill>
                  <a:srgbClr val="223542"/>
                </a:solidFill>
              </a:rPr>
              <a:t>n</a:t>
            </a:r>
            <a:endParaRPr b="1" i="1">
              <a:solidFill>
                <a:srgbClr val="223542"/>
              </a:solidFill>
            </a:endParaRPr>
          </a:p>
        </p:txBody>
      </p:sp>
      <p:grpSp>
        <p:nvGrpSpPr>
          <p:cNvPr id="1289" name="Google Shape;1289;p31"/>
          <p:cNvGrpSpPr/>
          <p:nvPr/>
        </p:nvGrpSpPr>
        <p:grpSpPr>
          <a:xfrm>
            <a:off x="6078221" y="430566"/>
            <a:ext cx="714511" cy="760307"/>
            <a:chOff x="5992397" y="1329162"/>
            <a:chExt cx="758665" cy="807291"/>
          </a:xfrm>
        </p:grpSpPr>
        <p:sp>
          <p:nvSpPr>
            <p:cNvPr id="1290" name="Google Shape;1290;p31"/>
            <p:cNvSpPr txBox="1"/>
            <p:nvPr/>
          </p:nvSpPr>
          <p:spPr>
            <a:xfrm flipH="1">
              <a:off x="6059573" y="1407368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01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grpSp>
          <p:nvGrpSpPr>
            <p:cNvPr id="1291" name="Google Shape;1291;p31"/>
            <p:cNvGrpSpPr/>
            <p:nvPr/>
          </p:nvGrpSpPr>
          <p:grpSpPr>
            <a:xfrm>
              <a:off x="5992397" y="1329162"/>
              <a:ext cx="758665" cy="807291"/>
              <a:chOff x="5029023" y="1379445"/>
              <a:chExt cx="808984" cy="860835"/>
            </a:xfrm>
          </p:grpSpPr>
          <p:sp>
            <p:nvSpPr>
              <p:cNvPr id="1292" name="Google Shape;1292;p31"/>
              <p:cNvSpPr/>
              <p:nvPr/>
            </p:nvSpPr>
            <p:spPr>
              <a:xfrm>
                <a:off x="5029023" y="1648082"/>
                <a:ext cx="788042" cy="592198"/>
              </a:xfrm>
              <a:custGeom>
                <a:rect b="b" l="l" r="r" t="t"/>
                <a:pathLst>
                  <a:path extrusionOk="0" h="6631" w="7827">
                    <a:moveTo>
                      <a:pt x="523" y="0"/>
                    </a:moveTo>
                    <a:cubicBezTo>
                      <a:pt x="464" y="0"/>
                      <a:pt x="402" y="38"/>
                      <a:pt x="398" y="112"/>
                    </a:cubicBezTo>
                    <a:cubicBezTo>
                      <a:pt x="257" y="1560"/>
                      <a:pt x="1" y="3852"/>
                      <a:pt x="1656" y="4564"/>
                    </a:cubicBezTo>
                    <a:cubicBezTo>
                      <a:pt x="2483" y="4919"/>
                      <a:pt x="3426" y="4812"/>
                      <a:pt x="4295" y="4952"/>
                    </a:cubicBezTo>
                    <a:cubicBezTo>
                      <a:pt x="5255" y="5110"/>
                      <a:pt x="6843" y="5548"/>
                      <a:pt x="7257" y="6549"/>
                    </a:cubicBezTo>
                    <a:cubicBezTo>
                      <a:pt x="7275" y="6598"/>
                      <a:pt x="7333" y="6630"/>
                      <a:pt x="7386" y="6630"/>
                    </a:cubicBezTo>
                    <a:cubicBezTo>
                      <a:pt x="7432" y="6630"/>
                      <a:pt x="7473" y="6607"/>
                      <a:pt x="7481" y="6549"/>
                    </a:cubicBezTo>
                    <a:cubicBezTo>
                      <a:pt x="7588" y="5904"/>
                      <a:pt x="7704" y="5250"/>
                      <a:pt x="7812" y="4605"/>
                    </a:cubicBezTo>
                    <a:cubicBezTo>
                      <a:pt x="7826" y="4520"/>
                      <a:pt x="7751" y="4463"/>
                      <a:pt x="7684" y="4463"/>
                    </a:cubicBezTo>
                    <a:cubicBezTo>
                      <a:pt x="7639" y="4463"/>
                      <a:pt x="7598" y="4488"/>
                      <a:pt x="7588" y="4547"/>
                    </a:cubicBezTo>
                    <a:cubicBezTo>
                      <a:pt x="7498" y="5088"/>
                      <a:pt x="7402" y="5629"/>
                      <a:pt x="7310" y="6170"/>
                    </a:cubicBezTo>
                    <a:lnTo>
                      <a:pt x="7310" y="6170"/>
                    </a:lnTo>
                    <a:cubicBezTo>
                      <a:pt x="6971" y="5681"/>
                      <a:pt x="6397" y="5396"/>
                      <a:pt x="5851" y="5168"/>
                    </a:cubicBezTo>
                    <a:cubicBezTo>
                      <a:pt x="4982" y="4803"/>
                      <a:pt x="4088" y="4679"/>
                      <a:pt x="3161" y="4613"/>
                    </a:cubicBezTo>
                    <a:cubicBezTo>
                      <a:pt x="2061" y="4539"/>
                      <a:pt x="1043" y="4274"/>
                      <a:pt x="696" y="3099"/>
                    </a:cubicBezTo>
                    <a:cubicBezTo>
                      <a:pt x="423" y="2156"/>
                      <a:pt x="538" y="1072"/>
                      <a:pt x="630" y="112"/>
                    </a:cubicBezTo>
                    <a:cubicBezTo>
                      <a:pt x="638" y="38"/>
                      <a:pt x="582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5059832" y="1379445"/>
                <a:ext cx="778175" cy="797695"/>
              </a:xfrm>
              <a:custGeom>
                <a:rect b="b" l="l" r="r" t="t"/>
                <a:pathLst>
                  <a:path extrusionOk="0" h="8932" w="7729">
                    <a:moveTo>
                      <a:pt x="3454" y="257"/>
                    </a:moveTo>
                    <a:cubicBezTo>
                      <a:pt x="4617" y="257"/>
                      <a:pt x="5800" y="843"/>
                      <a:pt x="6339" y="1887"/>
                    </a:cubicBezTo>
                    <a:cubicBezTo>
                      <a:pt x="7199" y="3550"/>
                      <a:pt x="7472" y="5561"/>
                      <a:pt x="7373" y="7414"/>
                    </a:cubicBezTo>
                    <a:cubicBezTo>
                      <a:pt x="6728" y="6570"/>
                      <a:pt x="5412" y="6612"/>
                      <a:pt x="4436" y="6537"/>
                    </a:cubicBezTo>
                    <a:cubicBezTo>
                      <a:pt x="2880" y="6413"/>
                      <a:pt x="1283" y="6041"/>
                      <a:pt x="621" y="4460"/>
                    </a:cubicBezTo>
                    <a:cubicBezTo>
                      <a:pt x="1" y="3021"/>
                      <a:pt x="588" y="1341"/>
                      <a:pt x="1978" y="613"/>
                    </a:cubicBezTo>
                    <a:cubicBezTo>
                      <a:pt x="2428" y="372"/>
                      <a:pt x="2939" y="257"/>
                      <a:pt x="3454" y="257"/>
                    </a:cubicBezTo>
                    <a:close/>
                    <a:moveTo>
                      <a:pt x="3454" y="0"/>
                    </a:moveTo>
                    <a:cubicBezTo>
                      <a:pt x="3280" y="0"/>
                      <a:pt x="3104" y="14"/>
                      <a:pt x="2930" y="42"/>
                    </a:cubicBezTo>
                    <a:cubicBezTo>
                      <a:pt x="1548" y="257"/>
                      <a:pt x="348" y="1391"/>
                      <a:pt x="158" y="2789"/>
                    </a:cubicBezTo>
                    <a:cubicBezTo>
                      <a:pt x="67" y="3501"/>
                      <a:pt x="199" y="4220"/>
                      <a:pt x="547" y="4849"/>
                    </a:cubicBezTo>
                    <a:cubicBezTo>
                      <a:pt x="745" y="5668"/>
                      <a:pt x="977" y="6479"/>
                      <a:pt x="1242" y="7282"/>
                    </a:cubicBezTo>
                    <a:cubicBezTo>
                      <a:pt x="1248" y="7301"/>
                      <a:pt x="1264" y="7309"/>
                      <a:pt x="1279" y="7309"/>
                    </a:cubicBezTo>
                    <a:cubicBezTo>
                      <a:pt x="1303" y="7309"/>
                      <a:pt x="1326" y="7290"/>
                      <a:pt x="1316" y="7265"/>
                    </a:cubicBezTo>
                    <a:cubicBezTo>
                      <a:pt x="1076" y="6546"/>
                      <a:pt x="870" y="5817"/>
                      <a:pt x="688" y="5081"/>
                    </a:cubicBezTo>
                    <a:lnTo>
                      <a:pt x="688" y="5081"/>
                    </a:lnTo>
                    <a:cubicBezTo>
                      <a:pt x="870" y="5362"/>
                      <a:pt x="1085" y="5611"/>
                      <a:pt x="1341" y="5826"/>
                    </a:cubicBezTo>
                    <a:cubicBezTo>
                      <a:pt x="1424" y="6372"/>
                      <a:pt x="1565" y="6918"/>
                      <a:pt x="1772" y="7431"/>
                    </a:cubicBezTo>
                    <a:cubicBezTo>
                      <a:pt x="1778" y="7452"/>
                      <a:pt x="1796" y="7461"/>
                      <a:pt x="1812" y="7461"/>
                    </a:cubicBezTo>
                    <a:cubicBezTo>
                      <a:pt x="1834" y="7461"/>
                      <a:pt x="1856" y="7443"/>
                      <a:pt x="1846" y="7414"/>
                    </a:cubicBezTo>
                    <a:cubicBezTo>
                      <a:pt x="1656" y="6926"/>
                      <a:pt x="1515" y="6413"/>
                      <a:pt x="1432" y="5892"/>
                    </a:cubicBezTo>
                    <a:lnTo>
                      <a:pt x="1432" y="5892"/>
                    </a:lnTo>
                    <a:cubicBezTo>
                      <a:pt x="1565" y="5999"/>
                      <a:pt x="1714" y="6090"/>
                      <a:pt x="1863" y="6173"/>
                    </a:cubicBezTo>
                    <a:cubicBezTo>
                      <a:pt x="2045" y="6703"/>
                      <a:pt x="2276" y="7216"/>
                      <a:pt x="2558" y="7704"/>
                    </a:cubicBezTo>
                    <a:cubicBezTo>
                      <a:pt x="2565" y="7716"/>
                      <a:pt x="2576" y="7721"/>
                      <a:pt x="2587" y="7721"/>
                    </a:cubicBezTo>
                    <a:cubicBezTo>
                      <a:pt x="2613" y="7721"/>
                      <a:pt x="2641" y="7692"/>
                      <a:pt x="2624" y="7663"/>
                    </a:cubicBezTo>
                    <a:cubicBezTo>
                      <a:pt x="2359" y="7207"/>
                      <a:pt x="2136" y="6728"/>
                      <a:pt x="1962" y="6223"/>
                    </a:cubicBezTo>
                    <a:lnTo>
                      <a:pt x="1962" y="6223"/>
                    </a:lnTo>
                    <a:cubicBezTo>
                      <a:pt x="2210" y="6347"/>
                      <a:pt x="2467" y="6438"/>
                      <a:pt x="2723" y="6512"/>
                    </a:cubicBezTo>
                    <a:cubicBezTo>
                      <a:pt x="2864" y="6926"/>
                      <a:pt x="3021" y="7332"/>
                      <a:pt x="3186" y="7729"/>
                    </a:cubicBezTo>
                    <a:cubicBezTo>
                      <a:pt x="3194" y="7745"/>
                      <a:pt x="3207" y="7751"/>
                      <a:pt x="3219" y="7751"/>
                    </a:cubicBezTo>
                    <a:cubicBezTo>
                      <a:pt x="3245" y="7751"/>
                      <a:pt x="3269" y="7724"/>
                      <a:pt x="3253" y="7696"/>
                    </a:cubicBezTo>
                    <a:cubicBezTo>
                      <a:pt x="3095" y="7315"/>
                      <a:pt x="2946" y="6926"/>
                      <a:pt x="2814" y="6537"/>
                    </a:cubicBezTo>
                    <a:lnTo>
                      <a:pt x="2814" y="6537"/>
                    </a:lnTo>
                    <a:cubicBezTo>
                      <a:pt x="3013" y="6587"/>
                      <a:pt x="3211" y="6620"/>
                      <a:pt x="3410" y="6653"/>
                    </a:cubicBezTo>
                    <a:cubicBezTo>
                      <a:pt x="3509" y="7050"/>
                      <a:pt x="3617" y="7439"/>
                      <a:pt x="3741" y="7820"/>
                    </a:cubicBezTo>
                    <a:cubicBezTo>
                      <a:pt x="3744" y="7841"/>
                      <a:pt x="3761" y="7850"/>
                      <a:pt x="3778" y="7850"/>
                    </a:cubicBezTo>
                    <a:cubicBezTo>
                      <a:pt x="3801" y="7850"/>
                      <a:pt x="3825" y="7832"/>
                      <a:pt x="3815" y="7803"/>
                    </a:cubicBezTo>
                    <a:cubicBezTo>
                      <a:pt x="3691" y="7431"/>
                      <a:pt x="3592" y="7050"/>
                      <a:pt x="3493" y="6661"/>
                    </a:cubicBezTo>
                    <a:lnTo>
                      <a:pt x="3493" y="6661"/>
                    </a:lnTo>
                    <a:cubicBezTo>
                      <a:pt x="3675" y="6694"/>
                      <a:pt x="3857" y="6711"/>
                      <a:pt x="4039" y="6728"/>
                    </a:cubicBezTo>
                    <a:cubicBezTo>
                      <a:pt x="4154" y="7133"/>
                      <a:pt x="4287" y="7530"/>
                      <a:pt x="4436" y="7927"/>
                    </a:cubicBezTo>
                    <a:cubicBezTo>
                      <a:pt x="4442" y="7943"/>
                      <a:pt x="4459" y="7951"/>
                      <a:pt x="4475" y="7951"/>
                    </a:cubicBezTo>
                    <a:cubicBezTo>
                      <a:pt x="4501" y="7951"/>
                      <a:pt x="4525" y="7933"/>
                      <a:pt x="4510" y="7902"/>
                    </a:cubicBezTo>
                    <a:cubicBezTo>
                      <a:pt x="4370" y="7522"/>
                      <a:pt x="4237" y="7133"/>
                      <a:pt x="4121" y="6736"/>
                    </a:cubicBezTo>
                    <a:lnTo>
                      <a:pt x="4121" y="6736"/>
                    </a:lnTo>
                    <a:cubicBezTo>
                      <a:pt x="4254" y="6752"/>
                      <a:pt x="4386" y="6761"/>
                      <a:pt x="4519" y="6769"/>
                    </a:cubicBezTo>
                    <a:lnTo>
                      <a:pt x="4634" y="6777"/>
                    </a:lnTo>
                    <a:lnTo>
                      <a:pt x="5205" y="8184"/>
                    </a:lnTo>
                    <a:cubicBezTo>
                      <a:pt x="5212" y="8203"/>
                      <a:pt x="5227" y="8211"/>
                      <a:pt x="5243" y="8211"/>
                    </a:cubicBezTo>
                    <a:cubicBezTo>
                      <a:pt x="5266" y="8211"/>
                      <a:pt x="5290" y="8192"/>
                      <a:pt x="5280" y="8167"/>
                    </a:cubicBezTo>
                    <a:cubicBezTo>
                      <a:pt x="5089" y="7704"/>
                      <a:pt x="4899" y="7249"/>
                      <a:pt x="4717" y="6785"/>
                    </a:cubicBezTo>
                    <a:lnTo>
                      <a:pt x="4717" y="6785"/>
                    </a:lnTo>
                    <a:cubicBezTo>
                      <a:pt x="4866" y="6794"/>
                      <a:pt x="5023" y="6802"/>
                      <a:pt x="5180" y="6810"/>
                    </a:cubicBezTo>
                    <a:cubicBezTo>
                      <a:pt x="5412" y="7356"/>
                      <a:pt x="5644" y="7894"/>
                      <a:pt x="5867" y="8432"/>
                    </a:cubicBezTo>
                    <a:cubicBezTo>
                      <a:pt x="5875" y="8448"/>
                      <a:pt x="5887" y="8454"/>
                      <a:pt x="5899" y="8454"/>
                    </a:cubicBezTo>
                    <a:cubicBezTo>
                      <a:pt x="5925" y="8454"/>
                      <a:pt x="5950" y="8424"/>
                      <a:pt x="5933" y="8391"/>
                    </a:cubicBezTo>
                    <a:cubicBezTo>
                      <a:pt x="5710" y="7869"/>
                      <a:pt x="5487" y="7348"/>
                      <a:pt x="5271" y="6819"/>
                    </a:cubicBezTo>
                    <a:lnTo>
                      <a:pt x="5271" y="6819"/>
                    </a:lnTo>
                    <a:cubicBezTo>
                      <a:pt x="5454" y="6835"/>
                      <a:pt x="5652" y="6852"/>
                      <a:pt x="5834" y="6885"/>
                    </a:cubicBezTo>
                    <a:lnTo>
                      <a:pt x="6562" y="8879"/>
                    </a:lnTo>
                    <a:cubicBezTo>
                      <a:pt x="6569" y="8898"/>
                      <a:pt x="6584" y="8906"/>
                      <a:pt x="6600" y="8906"/>
                    </a:cubicBezTo>
                    <a:cubicBezTo>
                      <a:pt x="6623" y="8906"/>
                      <a:pt x="6647" y="8887"/>
                      <a:pt x="6637" y="8862"/>
                    </a:cubicBezTo>
                    <a:lnTo>
                      <a:pt x="5925" y="6893"/>
                    </a:lnTo>
                    <a:lnTo>
                      <a:pt x="5925" y="6893"/>
                    </a:lnTo>
                    <a:cubicBezTo>
                      <a:pt x="6115" y="6926"/>
                      <a:pt x="6297" y="6976"/>
                      <a:pt x="6480" y="7042"/>
                    </a:cubicBezTo>
                    <a:cubicBezTo>
                      <a:pt x="6695" y="7663"/>
                      <a:pt x="6910" y="8283"/>
                      <a:pt x="7125" y="8904"/>
                    </a:cubicBezTo>
                    <a:cubicBezTo>
                      <a:pt x="7131" y="8923"/>
                      <a:pt x="7147" y="8931"/>
                      <a:pt x="7162" y="8931"/>
                    </a:cubicBezTo>
                    <a:cubicBezTo>
                      <a:pt x="7186" y="8931"/>
                      <a:pt x="7209" y="8912"/>
                      <a:pt x="7199" y="8887"/>
                    </a:cubicBezTo>
                    <a:cubicBezTo>
                      <a:pt x="6993" y="8283"/>
                      <a:pt x="6786" y="7687"/>
                      <a:pt x="6571" y="7083"/>
                    </a:cubicBezTo>
                    <a:lnTo>
                      <a:pt x="6571" y="7083"/>
                    </a:lnTo>
                    <a:cubicBezTo>
                      <a:pt x="6885" y="7216"/>
                      <a:pt x="7150" y="7447"/>
                      <a:pt x="7315" y="7737"/>
                    </a:cubicBezTo>
                    <a:cubicBezTo>
                      <a:pt x="7338" y="7776"/>
                      <a:pt x="7374" y="7793"/>
                      <a:pt x="7410" y="7793"/>
                    </a:cubicBezTo>
                    <a:cubicBezTo>
                      <a:pt x="7468" y="7793"/>
                      <a:pt x="7525" y="7750"/>
                      <a:pt x="7530" y="7679"/>
                    </a:cubicBezTo>
                    <a:cubicBezTo>
                      <a:pt x="7572" y="7663"/>
                      <a:pt x="7605" y="7621"/>
                      <a:pt x="7605" y="7580"/>
                    </a:cubicBezTo>
                    <a:cubicBezTo>
                      <a:pt x="7729" y="5710"/>
                      <a:pt x="7415" y="3832"/>
                      <a:pt x="6686" y="2102"/>
                    </a:cubicBezTo>
                    <a:cubicBezTo>
                      <a:pt x="6143" y="840"/>
                      <a:pt x="4825" y="0"/>
                      <a:pt x="3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grpSp>
        <p:nvGrpSpPr>
          <p:cNvPr id="1294" name="Google Shape;1294;p31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295" name="Google Shape;1295;p31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2235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1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tim"/>
                  <a:ea typeface="Itim"/>
                  <a:cs typeface="Itim"/>
                  <a:sym typeface="Itim"/>
                </a:rPr>
                <a:t>B</a:t>
              </a:r>
              <a:r>
                <a:rPr lang="en">
                  <a:solidFill>
                    <a:schemeClr val="lt2"/>
                  </a:solidFill>
                  <a:latin typeface="Itim"/>
                  <a:ea typeface="Itim"/>
                  <a:cs typeface="Itim"/>
                  <a:sym typeface="Itim"/>
                </a:rPr>
                <a:t>arisan</a:t>
              </a:r>
              <a:endParaRPr>
                <a:solidFill>
                  <a:schemeClr val="lt2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297" name="Google Shape;1297;p31"/>
          <p:cNvSpPr/>
          <p:nvPr/>
        </p:nvSpPr>
        <p:spPr>
          <a:xfrm>
            <a:off x="666750" y="446882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1"/>
          <p:cNvSpPr txBox="1"/>
          <p:nvPr/>
        </p:nvSpPr>
        <p:spPr>
          <a:xfrm>
            <a:off x="955650" y="449792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4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2"/>
          <p:cNvSpPr txBox="1"/>
          <p:nvPr>
            <p:ph type="title"/>
          </p:nvPr>
        </p:nvSpPr>
        <p:spPr>
          <a:xfrm>
            <a:off x="2989813" y="273225"/>
            <a:ext cx="3033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Bentuk Penulisan</a:t>
            </a:r>
            <a:endParaRPr/>
          </a:p>
        </p:txBody>
      </p:sp>
      <p:grpSp>
        <p:nvGrpSpPr>
          <p:cNvPr id="1304" name="Google Shape;1304;p32"/>
          <p:cNvGrpSpPr/>
          <p:nvPr/>
        </p:nvGrpSpPr>
        <p:grpSpPr>
          <a:xfrm flipH="1">
            <a:off x="2795600" y="761925"/>
            <a:ext cx="3606017" cy="176025"/>
            <a:chOff x="4345425" y="2175475"/>
            <a:chExt cx="800750" cy="176025"/>
          </a:xfrm>
        </p:grpSpPr>
        <p:sp>
          <p:nvSpPr>
            <p:cNvPr id="1305" name="Google Shape;1305;p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7" name="Google Shape;1307;p32"/>
          <p:cNvSpPr/>
          <p:nvPr/>
        </p:nvSpPr>
        <p:spPr>
          <a:xfrm>
            <a:off x="412832" y="1414970"/>
            <a:ext cx="2907077" cy="2147447"/>
          </a:xfrm>
          <a:custGeom>
            <a:rect b="b" l="l" r="r" t="t"/>
            <a:pathLst>
              <a:path extrusionOk="0" h="16125" w="17588">
                <a:moveTo>
                  <a:pt x="8345" y="1486"/>
                </a:moveTo>
                <a:cubicBezTo>
                  <a:pt x="9857" y="1486"/>
                  <a:pt x="11349" y="1956"/>
                  <a:pt x="12571" y="2858"/>
                </a:cubicBezTo>
                <a:cubicBezTo>
                  <a:pt x="14092" y="3955"/>
                  <a:pt x="15220" y="5711"/>
                  <a:pt x="15158" y="7623"/>
                </a:cubicBezTo>
                <a:cubicBezTo>
                  <a:pt x="15079" y="9520"/>
                  <a:pt x="13966" y="11197"/>
                  <a:pt x="12618" y="12451"/>
                </a:cubicBezTo>
                <a:cubicBezTo>
                  <a:pt x="11368" y="13613"/>
                  <a:pt x="9781" y="14552"/>
                  <a:pt x="8087" y="14552"/>
                </a:cubicBezTo>
                <a:cubicBezTo>
                  <a:pt x="7680" y="14552"/>
                  <a:pt x="7267" y="14497"/>
                  <a:pt x="6850" y="14379"/>
                </a:cubicBezTo>
                <a:cubicBezTo>
                  <a:pt x="4954" y="13830"/>
                  <a:pt x="3371" y="12278"/>
                  <a:pt x="2540" y="10539"/>
                </a:cubicBezTo>
                <a:cubicBezTo>
                  <a:pt x="1709" y="8799"/>
                  <a:pt x="1646" y="6777"/>
                  <a:pt x="2461" y="5021"/>
                </a:cubicBezTo>
                <a:cubicBezTo>
                  <a:pt x="2712" y="4504"/>
                  <a:pt x="3026" y="4018"/>
                  <a:pt x="3418" y="3595"/>
                </a:cubicBezTo>
                <a:cubicBezTo>
                  <a:pt x="4029" y="3093"/>
                  <a:pt x="4640" y="2639"/>
                  <a:pt x="5283" y="2294"/>
                </a:cubicBezTo>
                <a:cubicBezTo>
                  <a:pt x="5659" y="2137"/>
                  <a:pt x="6035" y="1996"/>
                  <a:pt x="6396" y="1808"/>
                </a:cubicBezTo>
                <a:cubicBezTo>
                  <a:pt x="6882" y="1636"/>
                  <a:pt x="7415" y="1526"/>
                  <a:pt x="7994" y="1495"/>
                </a:cubicBezTo>
                <a:cubicBezTo>
                  <a:pt x="8111" y="1489"/>
                  <a:pt x="8228" y="1486"/>
                  <a:pt x="8345" y="1486"/>
                </a:cubicBezTo>
                <a:close/>
                <a:moveTo>
                  <a:pt x="8149" y="1"/>
                </a:moveTo>
                <a:cubicBezTo>
                  <a:pt x="6582" y="1"/>
                  <a:pt x="5037" y="388"/>
                  <a:pt x="3903" y="1291"/>
                </a:cubicBezTo>
                <a:cubicBezTo>
                  <a:pt x="3371" y="1573"/>
                  <a:pt x="2869" y="1949"/>
                  <a:pt x="2493" y="2310"/>
                </a:cubicBezTo>
                <a:cubicBezTo>
                  <a:pt x="1223" y="3564"/>
                  <a:pt x="455" y="5303"/>
                  <a:pt x="314" y="7075"/>
                </a:cubicBezTo>
                <a:cubicBezTo>
                  <a:pt x="1" y="10946"/>
                  <a:pt x="2838" y="14990"/>
                  <a:pt x="6615" y="15946"/>
                </a:cubicBezTo>
                <a:cubicBezTo>
                  <a:pt x="7100" y="16068"/>
                  <a:pt x="7588" y="16125"/>
                  <a:pt x="8073" y="16125"/>
                </a:cubicBezTo>
                <a:cubicBezTo>
                  <a:pt x="11467" y="16125"/>
                  <a:pt x="14748" y="13340"/>
                  <a:pt x="16051" y="10351"/>
                </a:cubicBezTo>
                <a:cubicBezTo>
                  <a:pt x="17587" y="6871"/>
                  <a:pt x="16051" y="3172"/>
                  <a:pt x="12885" y="1244"/>
                </a:cubicBezTo>
                <a:cubicBezTo>
                  <a:pt x="11628" y="471"/>
                  <a:pt x="9875" y="1"/>
                  <a:pt x="8149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32"/>
          <p:cNvSpPr/>
          <p:nvPr/>
        </p:nvSpPr>
        <p:spPr>
          <a:xfrm>
            <a:off x="3319888" y="2213400"/>
            <a:ext cx="3384547" cy="2697430"/>
          </a:xfrm>
          <a:custGeom>
            <a:rect b="b" l="l" r="r" t="t"/>
            <a:pathLst>
              <a:path extrusionOk="0" h="16125" w="17588">
                <a:moveTo>
                  <a:pt x="8345" y="1486"/>
                </a:moveTo>
                <a:cubicBezTo>
                  <a:pt x="9857" y="1486"/>
                  <a:pt x="11349" y="1956"/>
                  <a:pt x="12571" y="2858"/>
                </a:cubicBezTo>
                <a:cubicBezTo>
                  <a:pt x="14092" y="3955"/>
                  <a:pt x="15220" y="5711"/>
                  <a:pt x="15158" y="7623"/>
                </a:cubicBezTo>
                <a:cubicBezTo>
                  <a:pt x="15079" y="9520"/>
                  <a:pt x="13966" y="11197"/>
                  <a:pt x="12618" y="12451"/>
                </a:cubicBezTo>
                <a:cubicBezTo>
                  <a:pt x="11368" y="13613"/>
                  <a:pt x="9781" y="14552"/>
                  <a:pt x="8087" y="14552"/>
                </a:cubicBezTo>
                <a:cubicBezTo>
                  <a:pt x="7680" y="14552"/>
                  <a:pt x="7267" y="14497"/>
                  <a:pt x="6850" y="14379"/>
                </a:cubicBezTo>
                <a:cubicBezTo>
                  <a:pt x="4954" y="13830"/>
                  <a:pt x="3371" y="12278"/>
                  <a:pt x="2540" y="10539"/>
                </a:cubicBezTo>
                <a:cubicBezTo>
                  <a:pt x="1709" y="8799"/>
                  <a:pt x="1646" y="6777"/>
                  <a:pt x="2461" y="5021"/>
                </a:cubicBezTo>
                <a:cubicBezTo>
                  <a:pt x="2712" y="4504"/>
                  <a:pt x="3026" y="4018"/>
                  <a:pt x="3418" y="3595"/>
                </a:cubicBezTo>
                <a:cubicBezTo>
                  <a:pt x="4029" y="3093"/>
                  <a:pt x="4640" y="2639"/>
                  <a:pt x="5283" y="2294"/>
                </a:cubicBezTo>
                <a:cubicBezTo>
                  <a:pt x="5659" y="2137"/>
                  <a:pt x="6035" y="1996"/>
                  <a:pt x="6396" y="1808"/>
                </a:cubicBezTo>
                <a:cubicBezTo>
                  <a:pt x="6882" y="1636"/>
                  <a:pt x="7415" y="1526"/>
                  <a:pt x="7994" y="1495"/>
                </a:cubicBezTo>
                <a:cubicBezTo>
                  <a:pt x="8111" y="1489"/>
                  <a:pt x="8228" y="1486"/>
                  <a:pt x="8345" y="1486"/>
                </a:cubicBezTo>
                <a:close/>
                <a:moveTo>
                  <a:pt x="8149" y="1"/>
                </a:moveTo>
                <a:cubicBezTo>
                  <a:pt x="6582" y="1"/>
                  <a:pt x="5037" y="388"/>
                  <a:pt x="3903" y="1291"/>
                </a:cubicBezTo>
                <a:cubicBezTo>
                  <a:pt x="3371" y="1573"/>
                  <a:pt x="2869" y="1949"/>
                  <a:pt x="2493" y="2310"/>
                </a:cubicBezTo>
                <a:cubicBezTo>
                  <a:pt x="1223" y="3564"/>
                  <a:pt x="455" y="5303"/>
                  <a:pt x="314" y="7075"/>
                </a:cubicBezTo>
                <a:cubicBezTo>
                  <a:pt x="1" y="10946"/>
                  <a:pt x="2838" y="14990"/>
                  <a:pt x="6615" y="15946"/>
                </a:cubicBezTo>
                <a:cubicBezTo>
                  <a:pt x="7100" y="16068"/>
                  <a:pt x="7588" y="16125"/>
                  <a:pt x="8073" y="16125"/>
                </a:cubicBezTo>
                <a:cubicBezTo>
                  <a:pt x="11467" y="16125"/>
                  <a:pt x="14748" y="13340"/>
                  <a:pt x="16051" y="10351"/>
                </a:cubicBezTo>
                <a:cubicBezTo>
                  <a:pt x="17587" y="6871"/>
                  <a:pt x="16051" y="3172"/>
                  <a:pt x="12885" y="1244"/>
                </a:cubicBezTo>
                <a:cubicBezTo>
                  <a:pt x="11628" y="471"/>
                  <a:pt x="9875" y="1"/>
                  <a:pt x="8149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32"/>
          <p:cNvSpPr/>
          <p:nvPr/>
        </p:nvSpPr>
        <p:spPr>
          <a:xfrm>
            <a:off x="6325007" y="1257645"/>
            <a:ext cx="2907077" cy="2147447"/>
          </a:xfrm>
          <a:custGeom>
            <a:rect b="b" l="l" r="r" t="t"/>
            <a:pathLst>
              <a:path extrusionOk="0" h="16125" w="17588">
                <a:moveTo>
                  <a:pt x="8345" y="1486"/>
                </a:moveTo>
                <a:cubicBezTo>
                  <a:pt x="9857" y="1486"/>
                  <a:pt x="11349" y="1956"/>
                  <a:pt x="12571" y="2858"/>
                </a:cubicBezTo>
                <a:cubicBezTo>
                  <a:pt x="14092" y="3955"/>
                  <a:pt x="15220" y="5711"/>
                  <a:pt x="15158" y="7623"/>
                </a:cubicBezTo>
                <a:cubicBezTo>
                  <a:pt x="15079" y="9520"/>
                  <a:pt x="13966" y="11197"/>
                  <a:pt x="12618" y="12451"/>
                </a:cubicBezTo>
                <a:cubicBezTo>
                  <a:pt x="11368" y="13613"/>
                  <a:pt x="9781" y="14552"/>
                  <a:pt x="8087" y="14552"/>
                </a:cubicBezTo>
                <a:cubicBezTo>
                  <a:pt x="7680" y="14552"/>
                  <a:pt x="7267" y="14497"/>
                  <a:pt x="6850" y="14379"/>
                </a:cubicBezTo>
                <a:cubicBezTo>
                  <a:pt x="4954" y="13830"/>
                  <a:pt x="3371" y="12278"/>
                  <a:pt x="2540" y="10539"/>
                </a:cubicBezTo>
                <a:cubicBezTo>
                  <a:pt x="1709" y="8799"/>
                  <a:pt x="1646" y="6777"/>
                  <a:pt x="2461" y="5021"/>
                </a:cubicBezTo>
                <a:cubicBezTo>
                  <a:pt x="2712" y="4504"/>
                  <a:pt x="3026" y="4018"/>
                  <a:pt x="3418" y="3595"/>
                </a:cubicBezTo>
                <a:cubicBezTo>
                  <a:pt x="4029" y="3093"/>
                  <a:pt x="4640" y="2639"/>
                  <a:pt x="5283" y="2294"/>
                </a:cubicBezTo>
                <a:cubicBezTo>
                  <a:pt x="5659" y="2137"/>
                  <a:pt x="6035" y="1996"/>
                  <a:pt x="6396" y="1808"/>
                </a:cubicBezTo>
                <a:cubicBezTo>
                  <a:pt x="6882" y="1636"/>
                  <a:pt x="7415" y="1526"/>
                  <a:pt x="7994" y="1495"/>
                </a:cubicBezTo>
                <a:cubicBezTo>
                  <a:pt x="8111" y="1489"/>
                  <a:pt x="8228" y="1486"/>
                  <a:pt x="8345" y="1486"/>
                </a:cubicBezTo>
                <a:close/>
                <a:moveTo>
                  <a:pt x="8149" y="1"/>
                </a:moveTo>
                <a:cubicBezTo>
                  <a:pt x="6582" y="1"/>
                  <a:pt x="5037" y="388"/>
                  <a:pt x="3903" y="1291"/>
                </a:cubicBezTo>
                <a:cubicBezTo>
                  <a:pt x="3371" y="1573"/>
                  <a:pt x="2869" y="1949"/>
                  <a:pt x="2493" y="2310"/>
                </a:cubicBezTo>
                <a:cubicBezTo>
                  <a:pt x="1223" y="3564"/>
                  <a:pt x="455" y="5303"/>
                  <a:pt x="314" y="7075"/>
                </a:cubicBezTo>
                <a:cubicBezTo>
                  <a:pt x="1" y="10946"/>
                  <a:pt x="2838" y="14990"/>
                  <a:pt x="6615" y="15946"/>
                </a:cubicBezTo>
                <a:cubicBezTo>
                  <a:pt x="7100" y="16068"/>
                  <a:pt x="7588" y="16125"/>
                  <a:pt x="8073" y="16125"/>
                </a:cubicBezTo>
                <a:cubicBezTo>
                  <a:pt x="11467" y="16125"/>
                  <a:pt x="14748" y="13340"/>
                  <a:pt x="16051" y="10351"/>
                </a:cubicBezTo>
                <a:cubicBezTo>
                  <a:pt x="17587" y="6871"/>
                  <a:pt x="16051" y="3172"/>
                  <a:pt x="12885" y="1244"/>
                </a:cubicBezTo>
                <a:cubicBezTo>
                  <a:pt x="11628" y="471"/>
                  <a:pt x="9875" y="1"/>
                  <a:pt x="8149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2"/>
          <p:cNvSpPr/>
          <p:nvPr/>
        </p:nvSpPr>
        <p:spPr>
          <a:xfrm>
            <a:off x="955796" y="1749075"/>
            <a:ext cx="1708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tim"/>
                <a:ea typeface="Itim"/>
                <a:cs typeface="Itim"/>
                <a:sym typeface="Itim"/>
              </a:rPr>
              <a:t>bentuk eksplisit suku ke-n</a:t>
            </a:r>
            <a:endParaRPr sz="16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311" name="Google Shape;1311;p32"/>
          <p:cNvSpPr/>
          <p:nvPr/>
        </p:nvSpPr>
        <p:spPr>
          <a:xfrm>
            <a:off x="3768614" y="2508175"/>
            <a:ext cx="2372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ditulis barisannya sejumlah berhingga suku awalnya</a:t>
            </a:r>
            <a:endParaRPr sz="1600"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312" name="Google Shape;1312;p32"/>
          <p:cNvSpPr/>
          <p:nvPr/>
        </p:nvSpPr>
        <p:spPr>
          <a:xfrm>
            <a:off x="6878096" y="1551175"/>
            <a:ext cx="1708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tim"/>
                <a:ea typeface="Itim"/>
                <a:cs typeface="Itim"/>
                <a:sym typeface="Itim"/>
              </a:rPr>
              <a:t>bentuk rekursi</a:t>
            </a:r>
            <a:endParaRPr sz="16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313" name="Google Shape;1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50" y="2499450"/>
            <a:ext cx="1020493" cy="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293" y="3501050"/>
            <a:ext cx="1708500" cy="69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299" y="2087025"/>
            <a:ext cx="1520650" cy="557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p32"/>
          <p:cNvGrpSpPr/>
          <p:nvPr/>
        </p:nvGrpSpPr>
        <p:grpSpPr>
          <a:xfrm>
            <a:off x="6878100" y="4106629"/>
            <a:ext cx="1066297" cy="227225"/>
            <a:chOff x="789175" y="1463054"/>
            <a:chExt cx="1066297" cy="227225"/>
          </a:xfrm>
        </p:grpSpPr>
        <p:sp>
          <p:nvSpPr>
            <p:cNvPr id="1317" name="Google Shape;1317;p32"/>
            <p:cNvSpPr/>
            <p:nvPr/>
          </p:nvSpPr>
          <p:spPr>
            <a:xfrm>
              <a:off x="887519" y="1472781"/>
              <a:ext cx="75433" cy="217498"/>
            </a:xfrm>
            <a:custGeom>
              <a:rect b="b" l="l" r="r" t="t"/>
              <a:pathLst>
                <a:path extrusionOk="0" h="7736" w="2683">
                  <a:moveTo>
                    <a:pt x="732" y="1"/>
                  </a:moveTo>
                  <a:cubicBezTo>
                    <a:pt x="489" y="1"/>
                    <a:pt x="311" y="111"/>
                    <a:pt x="289" y="404"/>
                  </a:cubicBezTo>
                  <a:cubicBezTo>
                    <a:pt x="283" y="482"/>
                    <a:pt x="278" y="557"/>
                    <a:pt x="271" y="635"/>
                  </a:cubicBezTo>
                  <a:cubicBezTo>
                    <a:pt x="532" y="529"/>
                    <a:pt x="1109" y="450"/>
                    <a:pt x="1601" y="450"/>
                  </a:cubicBezTo>
                  <a:cubicBezTo>
                    <a:pt x="1702" y="450"/>
                    <a:pt x="1802" y="453"/>
                    <a:pt x="1891" y="461"/>
                  </a:cubicBezTo>
                  <a:cubicBezTo>
                    <a:pt x="1541" y="214"/>
                    <a:pt x="1074" y="1"/>
                    <a:pt x="732" y="1"/>
                  </a:cubicBezTo>
                  <a:close/>
                  <a:moveTo>
                    <a:pt x="2539" y="1441"/>
                  </a:moveTo>
                  <a:cubicBezTo>
                    <a:pt x="2586" y="1762"/>
                    <a:pt x="2625" y="2087"/>
                    <a:pt x="2661" y="2408"/>
                  </a:cubicBezTo>
                  <a:cubicBezTo>
                    <a:pt x="2668" y="2408"/>
                    <a:pt x="2675" y="2404"/>
                    <a:pt x="2682" y="2404"/>
                  </a:cubicBezTo>
                  <a:cubicBezTo>
                    <a:pt x="2679" y="2076"/>
                    <a:pt x="2632" y="1762"/>
                    <a:pt x="2539" y="1441"/>
                  </a:cubicBezTo>
                  <a:close/>
                  <a:moveTo>
                    <a:pt x="225" y="1334"/>
                  </a:moveTo>
                  <a:cubicBezTo>
                    <a:pt x="197" y="1798"/>
                    <a:pt x="171" y="2261"/>
                    <a:pt x="147" y="2724"/>
                  </a:cubicBezTo>
                  <a:cubicBezTo>
                    <a:pt x="229" y="2718"/>
                    <a:pt x="314" y="2707"/>
                    <a:pt x="396" y="2696"/>
                  </a:cubicBezTo>
                  <a:cubicBezTo>
                    <a:pt x="350" y="2244"/>
                    <a:pt x="293" y="1787"/>
                    <a:pt x="225" y="1334"/>
                  </a:cubicBezTo>
                  <a:close/>
                  <a:moveTo>
                    <a:pt x="514" y="4415"/>
                  </a:moveTo>
                  <a:lnTo>
                    <a:pt x="514" y="4415"/>
                  </a:lnTo>
                  <a:cubicBezTo>
                    <a:pt x="368" y="4429"/>
                    <a:pt x="218" y="4444"/>
                    <a:pt x="72" y="4457"/>
                  </a:cubicBezTo>
                  <a:cubicBezTo>
                    <a:pt x="43" y="5189"/>
                    <a:pt x="22" y="5920"/>
                    <a:pt x="11" y="6647"/>
                  </a:cubicBezTo>
                  <a:cubicBezTo>
                    <a:pt x="0" y="7182"/>
                    <a:pt x="1006" y="7735"/>
                    <a:pt x="1634" y="7735"/>
                  </a:cubicBezTo>
                  <a:cubicBezTo>
                    <a:pt x="1912" y="7735"/>
                    <a:pt x="2115" y="7624"/>
                    <a:pt x="2123" y="7353"/>
                  </a:cubicBezTo>
                  <a:cubicBezTo>
                    <a:pt x="2123" y="7253"/>
                    <a:pt x="2126" y="7150"/>
                    <a:pt x="2126" y="7046"/>
                  </a:cubicBezTo>
                  <a:lnTo>
                    <a:pt x="2126" y="7046"/>
                  </a:lnTo>
                  <a:cubicBezTo>
                    <a:pt x="1955" y="7068"/>
                    <a:pt x="1762" y="7075"/>
                    <a:pt x="1577" y="7075"/>
                  </a:cubicBezTo>
                  <a:cubicBezTo>
                    <a:pt x="1024" y="7075"/>
                    <a:pt x="500" y="7000"/>
                    <a:pt x="503" y="6865"/>
                  </a:cubicBezTo>
                  <a:cubicBezTo>
                    <a:pt x="543" y="6045"/>
                    <a:pt x="546" y="5228"/>
                    <a:pt x="514" y="441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891033" y="1485714"/>
              <a:ext cx="67898" cy="27581"/>
            </a:xfrm>
            <a:custGeom>
              <a:rect b="b" l="l" r="r" t="t"/>
              <a:pathLst>
                <a:path extrusionOk="0" h="981" w="2415">
                  <a:moveTo>
                    <a:pt x="146" y="175"/>
                  </a:moveTo>
                  <a:cubicBezTo>
                    <a:pt x="54" y="211"/>
                    <a:pt x="0" y="250"/>
                    <a:pt x="8" y="293"/>
                  </a:cubicBezTo>
                  <a:cubicBezTo>
                    <a:pt x="40" y="485"/>
                    <a:pt x="72" y="678"/>
                    <a:pt x="100" y="874"/>
                  </a:cubicBezTo>
                  <a:cubicBezTo>
                    <a:pt x="115" y="638"/>
                    <a:pt x="132" y="407"/>
                    <a:pt x="146" y="175"/>
                  </a:cubicBezTo>
                  <a:close/>
                  <a:moveTo>
                    <a:pt x="1766" y="1"/>
                  </a:moveTo>
                  <a:lnTo>
                    <a:pt x="1766" y="1"/>
                  </a:lnTo>
                  <a:cubicBezTo>
                    <a:pt x="1998" y="161"/>
                    <a:pt x="2179" y="339"/>
                    <a:pt x="2233" y="475"/>
                  </a:cubicBezTo>
                  <a:cubicBezTo>
                    <a:pt x="2304" y="646"/>
                    <a:pt x="2365" y="814"/>
                    <a:pt x="2414" y="981"/>
                  </a:cubicBezTo>
                  <a:cubicBezTo>
                    <a:pt x="2375" y="724"/>
                    <a:pt x="2336" y="467"/>
                    <a:pt x="2293" y="211"/>
                  </a:cubicBezTo>
                  <a:cubicBezTo>
                    <a:pt x="2271" y="90"/>
                    <a:pt x="2054" y="26"/>
                    <a:pt x="176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893844" y="1485404"/>
              <a:ext cx="68488" cy="63203"/>
            </a:xfrm>
            <a:custGeom>
              <a:rect b="b" l="l" r="r" t="t"/>
              <a:pathLst>
                <a:path extrusionOk="0" h="2248" w="2436">
                  <a:moveTo>
                    <a:pt x="1376" y="1"/>
                  </a:moveTo>
                  <a:cubicBezTo>
                    <a:pt x="884" y="1"/>
                    <a:pt x="307" y="80"/>
                    <a:pt x="46" y="186"/>
                  </a:cubicBezTo>
                  <a:cubicBezTo>
                    <a:pt x="32" y="418"/>
                    <a:pt x="15" y="649"/>
                    <a:pt x="0" y="885"/>
                  </a:cubicBezTo>
                  <a:cubicBezTo>
                    <a:pt x="68" y="1338"/>
                    <a:pt x="125" y="1795"/>
                    <a:pt x="171" y="2247"/>
                  </a:cubicBezTo>
                  <a:cubicBezTo>
                    <a:pt x="927" y="2162"/>
                    <a:pt x="1679" y="2066"/>
                    <a:pt x="2436" y="1959"/>
                  </a:cubicBezTo>
                  <a:cubicBezTo>
                    <a:pt x="2400" y="1638"/>
                    <a:pt x="2361" y="1313"/>
                    <a:pt x="2314" y="992"/>
                  </a:cubicBezTo>
                  <a:cubicBezTo>
                    <a:pt x="2265" y="825"/>
                    <a:pt x="2204" y="657"/>
                    <a:pt x="2133" y="486"/>
                  </a:cubicBezTo>
                  <a:cubicBezTo>
                    <a:pt x="2079" y="350"/>
                    <a:pt x="1898" y="172"/>
                    <a:pt x="1666" y="12"/>
                  </a:cubicBezTo>
                  <a:cubicBezTo>
                    <a:pt x="1577" y="4"/>
                    <a:pt x="1477" y="1"/>
                    <a:pt x="137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947261" y="1589652"/>
              <a:ext cx="19877" cy="81252"/>
            </a:xfrm>
            <a:custGeom>
              <a:rect b="b" l="l" r="r" t="t"/>
              <a:pathLst>
                <a:path extrusionOk="0" h="2890" w="707">
                  <a:moveTo>
                    <a:pt x="668" y="1"/>
                  </a:moveTo>
                  <a:lnTo>
                    <a:pt x="668" y="1"/>
                  </a:lnTo>
                  <a:cubicBezTo>
                    <a:pt x="479" y="22"/>
                    <a:pt x="286" y="48"/>
                    <a:pt x="93" y="73"/>
                  </a:cubicBezTo>
                  <a:cubicBezTo>
                    <a:pt x="54" y="1011"/>
                    <a:pt x="22" y="1952"/>
                    <a:pt x="1" y="2889"/>
                  </a:cubicBezTo>
                  <a:cubicBezTo>
                    <a:pt x="372" y="2851"/>
                    <a:pt x="657" y="2765"/>
                    <a:pt x="664" y="2626"/>
                  </a:cubicBezTo>
                  <a:cubicBezTo>
                    <a:pt x="707" y="1745"/>
                    <a:pt x="707" y="871"/>
                    <a:pt x="668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901548" y="1591676"/>
              <a:ext cx="48358" cy="80043"/>
            </a:xfrm>
            <a:custGeom>
              <a:rect b="b" l="l" r="r" t="t"/>
              <a:pathLst>
                <a:path extrusionOk="0" h="2847" w="1720">
                  <a:moveTo>
                    <a:pt x="1719" y="1"/>
                  </a:moveTo>
                  <a:lnTo>
                    <a:pt x="1719" y="1"/>
                  </a:lnTo>
                  <a:cubicBezTo>
                    <a:pt x="1153" y="68"/>
                    <a:pt x="585" y="129"/>
                    <a:pt x="15" y="186"/>
                  </a:cubicBezTo>
                  <a:cubicBezTo>
                    <a:pt x="47" y="999"/>
                    <a:pt x="44" y="1816"/>
                    <a:pt x="4" y="2636"/>
                  </a:cubicBezTo>
                  <a:cubicBezTo>
                    <a:pt x="1" y="2771"/>
                    <a:pt x="525" y="2846"/>
                    <a:pt x="1078" y="2846"/>
                  </a:cubicBezTo>
                  <a:cubicBezTo>
                    <a:pt x="1263" y="2846"/>
                    <a:pt x="1456" y="2839"/>
                    <a:pt x="1627" y="2817"/>
                  </a:cubicBezTo>
                  <a:cubicBezTo>
                    <a:pt x="1648" y="1880"/>
                    <a:pt x="1680" y="939"/>
                    <a:pt x="1719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962808" y="1535335"/>
              <a:ext cx="69303" cy="54346"/>
            </a:xfrm>
            <a:custGeom>
              <a:rect b="b" l="l" r="r" t="t"/>
              <a:pathLst>
                <a:path extrusionOk="0" h="1933" w="2465">
                  <a:moveTo>
                    <a:pt x="1252" y="1"/>
                  </a:moveTo>
                  <a:cubicBezTo>
                    <a:pt x="1220" y="1"/>
                    <a:pt x="1191" y="1"/>
                    <a:pt x="1166" y="7"/>
                  </a:cubicBezTo>
                  <a:cubicBezTo>
                    <a:pt x="778" y="68"/>
                    <a:pt x="393" y="125"/>
                    <a:pt x="4" y="179"/>
                  </a:cubicBezTo>
                  <a:cubicBezTo>
                    <a:pt x="4" y="243"/>
                    <a:pt x="4" y="307"/>
                    <a:pt x="1" y="375"/>
                  </a:cubicBezTo>
                  <a:cubicBezTo>
                    <a:pt x="11" y="461"/>
                    <a:pt x="18" y="547"/>
                    <a:pt x="26" y="632"/>
                  </a:cubicBezTo>
                  <a:cubicBezTo>
                    <a:pt x="279" y="624"/>
                    <a:pt x="528" y="621"/>
                    <a:pt x="781" y="621"/>
                  </a:cubicBezTo>
                  <a:cubicBezTo>
                    <a:pt x="1341" y="621"/>
                    <a:pt x="1901" y="636"/>
                    <a:pt x="2465" y="664"/>
                  </a:cubicBezTo>
                  <a:cubicBezTo>
                    <a:pt x="2126" y="315"/>
                    <a:pt x="1616" y="1"/>
                    <a:pt x="1252" y="1"/>
                  </a:cubicBezTo>
                  <a:close/>
                  <a:moveTo>
                    <a:pt x="1028" y="1812"/>
                  </a:moveTo>
                  <a:lnTo>
                    <a:pt x="1028" y="1812"/>
                  </a:lnTo>
                  <a:cubicBezTo>
                    <a:pt x="721" y="1816"/>
                    <a:pt x="414" y="1826"/>
                    <a:pt x="111" y="1840"/>
                  </a:cubicBezTo>
                  <a:cubicBezTo>
                    <a:pt x="111" y="1873"/>
                    <a:pt x="115" y="1901"/>
                    <a:pt x="115" y="1933"/>
                  </a:cubicBezTo>
                  <a:cubicBezTo>
                    <a:pt x="418" y="1894"/>
                    <a:pt x="724" y="1852"/>
                    <a:pt x="1028" y="1812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962302" y="1540340"/>
              <a:ext cx="647" cy="5567"/>
            </a:xfrm>
            <a:custGeom>
              <a:rect b="b" l="l" r="r" t="t"/>
              <a:pathLst>
                <a:path extrusionOk="0" h="198" w="23">
                  <a:moveTo>
                    <a:pt x="22" y="1"/>
                  </a:moveTo>
                  <a:cubicBezTo>
                    <a:pt x="15" y="1"/>
                    <a:pt x="8" y="5"/>
                    <a:pt x="1" y="5"/>
                  </a:cubicBezTo>
                  <a:cubicBezTo>
                    <a:pt x="8" y="69"/>
                    <a:pt x="11" y="133"/>
                    <a:pt x="19" y="197"/>
                  </a:cubicBezTo>
                  <a:cubicBezTo>
                    <a:pt x="22" y="129"/>
                    <a:pt x="22" y="65"/>
                    <a:pt x="22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789175" y="1549364"/>
              <a:ext cx="102479" cy="52969"/>
            </a:xfrm>
            <a:custGeom>
              <a:rect b="b" l="l" r="r" t="t"/>
              <a:pathLst>
                <a:path extrusionOk="0" h="1884" w="3645">
                  <a:moveTo>
                    <a:pt x="3645" y="0"/>
                  </a:moveTo>
                  <a:lnTo>
                    <a:pt x="3645" y="0"/>
                  </a:lnTo>
                  <a:cubicBezTo>
                    <a:pt x="2614" y="115"/>
                    <a:pt x="1580" y="211"/>
                    <a:pt x="546" y="290"/>
                  </a:cubicBezTo>
                  <a:cubicBezTo>
                    <a:pt x="1" y="329"/>
                    <a:pt x="246" y="942"/>
                    <a:pt x="439" y="1206"/>
                  </a:cubicBezTo>
                  <a:cubicBezTo>
                    <a:pt x="728" y="1598"/>
                    <a:pt x="1277" y="1883"/>
                    <a:pt x="1773" y="1883"/>
                  </a:cubicBezTo>
                  <a:cubicBezTo>
                    <a:pt x="1805" y="1883"/>
                    <a:pt x="1837" y="1880"/>
                    <a:pt x="1865" y="1880"/>
                  </a:cubicBezTo>
                  <a:cubicBezTo>
                    <a:pt x="2436" y="1837"/>
                    <a:pt x="3003" y="1787"/>
                    <a:pt x="3570" y="1733"/>
                  </a:cubicBezTo>
                  <a:cubicBezTo>
                    <a:pt x="3570" y="1698"/>
                    <a:pt x="3570" y="1662"/>
                    <a:pt x="3574" y="1623"/>
                  </a:cubicBezTo>
                  <a:lnTo>
                    <a:pt x="3574" y="1623"/>
                  </a:lnTo>
                  <a:cubicBezTo>
                    <a:pt x="3370" y="1656"/>
                    <a:pt x="3164" y="1691"/>
                    <a:pt x="2960" y="1727"/>
                  </a:cubicBezTo>
                  <a:cubicBezTo>
                    <a:pt x="2853" y="1745"/>
                    <a:pt x="2728" y="1755"/>
                    <a:pt x="2596" y="1755"/>
                  </a:cubicBezTo>
                  <a:cubicBezTo>
                    <a:pt x="2161" y="1755"/>
                    <a:pt x="1651" y="1641"/>
                    <a:pt x="1388" y="1356"/>
                  </a:cubicBezTo>
                  <a:cubicBezTo>
                    <a:pt x="1110" y="1057"/>
                    <a:pt x="1064" y="685"/>
                    <a:pt x="1566" y="596"/>
                  </a:cubicBezTo>
                  <a:cubicBezTo>
                    <a:pt x="2254" y="471"/>
                    <a:pt x="2942" y="375"/>
                    <a:pt x="3631" y="300"/>
                  </a:cubicBezTo>
                  <a:cubicBezTo>
                    <a:pt x="3634" y="201"/>
                    <a:pt x="3638" y="101"/>
                    <a:pt x="3645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889543" y="1548577"/>
              <a:ext cx="12427" cy="49539"/>
            </a:xfrm>
            <a:custGeom>
              <a:rect b="b" l="l" r="r" t="t"/>
              <a:pathLst>
                <a:path extrusionOk="0" h="1762" w="442">
                  <a:moveTo>
                    <a:pt x="324" y="0"/>
                  </a:moveTo>
                  <a:cubicBezTo>
                    <a:pt x="242" y="11"/>
                    <a:pt x="157" y="22"/>
                    <a:pt x="75" y="28"/>
                  </a:cubicBezTo>
                  <a:cubicBezTo>
                    <a:pt x="68" y="129"/>
                    <a:pt x="64" y="229"/>
                    <a:pt x="61" y="328"/>
                  </a:cubicBezTo>
                  <a:cubicBezTo>
                    <a:pt x="157" y="318"/>
                    <a:pt x="257" y="307"/>
                    <a:pt x="353" y="300"/>
                  </a:cubicBezTo>
                  <a:cubicBezTo>
                    <a:pt x="342" y="200"/>
                    <a:pt x="335" y="100"/>
                    <a:pt x="324" y="0"/>
                  </a:cubicBezTo>
                  <a:close/>
                  <a:moveTo>
                    <a:pt x="438" y="1587"/>
                  </a:moveTo>
                  <a:cubicBezTo>
                    <a:pt x="292" y="1608"/>
                    <a:pt x="146" y="1630"/>
                    <a:pt x="4" y="1651"/>
                  </a:cubicBezTo>
                  <a:cubicBezTo>
                    <a:pt x="0" y="1690"/>
                    <a:pt x="0" y="1726"/>
                    <a:pt x="0" y="1761"/>
                  </a:cubicBezTo>
                  <a:cubicBezTo>
                    <a:pt x="146" y="1748"/>
                    <a:pt x="296" y="1733"/>
                    <a:pt x="442" y="1719"/>
                  </a:cubicBezTo>
                  <a:cubicBezTo>
                    <a:pt x="442" y="1676"/>
                    <a:pt x="442" y="1633"/>
                    <a:pt x="438" y="158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949876" y="1545878"/>
              <a:ext cx="16166" cy="45827"/>
            </a:xfrm>
            <a:custGeom>
              <a:rect b="b" l="l" r="r" t="t"/>
              <a:pathLst>
                <a:path extrusionOk="0" h="1630" w="575">
                  <a:moveTo>
                    <a:pt x="461" y="0"/>
                  </a:moveTo>
                  <a:cubicBezTo>
                    <a:pt x="457" y="82"/>
                    <a:pt x="450" y="167"/>
                    <a:pt x="443" y="257"/>
                  </a:cubicBezTo>
                  <a:lnTo>
                    <a:pt x="486" y="257"/>
                  </a:lnTo>
                  <a:cubicBezTo>
                    <a:pt x="478" y="172"/>
                    <a:pt x="471" y="86"/>
                    <a:pt x="461" y="0"/>
                  </a:cubicBezTo>
                  <a:close/>
                  <a:moveTo>
                    <a:pt x="571" y="1465"/>
                  </a:moveTo>
                  <a:cubicBezTo>
                    <a:pt x="382" y="1477"/>
                    <a:pt x="196" y="1487"/>
                    <a:pt x="7" y="1501"/>
                  </a:cubicBezTo>
                  <a:cubicBezTo>
                    <a:pt x="4" y="1544"/>
                    <a:pt x="4" y="1587"/>
                    <a:pt x="0" y="1630"/>
                  </a:cubicBezTo>
                  <a:cubicBezTo>
                    <a:pt x="193" y="1605"/>
                    <a:pt x="386" y="1579"/>
                    <a:pt x="575" y="1558"/>
                  </a:cubicBezTo>
                  <a:cubicBezTo>
                    <a:pt x="575" y="1526"/>
                    <a:pt x="571" y="1498"/>
                    <a:pt x="571" y="146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898652" y="1540452"/>
              <a:ext cx="64187" cy="56455"/>
            </a:xfrm>
            <a:custGeom>
              <a:rect b="b" l="l" r="r" t="t"/>
              <a:pathLst>
                <a:path extrusionOk="0" h="2008" w="2283">
                  <a:moveTo>
                    <a:pt x="2265" y="1"/>
                  </a:moveTo>
                  <a:cubicBezTo>
                    <a:pt x="1508" y="108"/>
                    <a:pt x="756" y="204"/>
                    <a:pt x="0" y="289"/>
                  </a:cubicBezTo>
                  <a:cubicBezTo>
                    <a:pt x="11" y="389"/>
                    <a:pt x="18" y="489"/>
                    <a:pt x="29" y="589"/>
                  </a:cubicBezTo>
                  <a:cubicBezTo>
                    <a:pt x="771" y="514"/>
                    <a:pt x="1516" y="467"/>
                    <a:pt x="2265" y="450"/>
                  </a:cubicBezTo>
                  <a:cubicBezTo>
                    <a:pt x="2272" y="360"/>
                    <a:pt x="2279" y="275"/>
                    <a:pt x="2283" y="193"/>
                  </a:cubicBezTo>
                  <a:cubicBezTo>
                    <a:pt x="2275" y="129"/>
                    <a:pt x="2272" y="65"/>
                    <a:pt x="2265" y="1"/>
                  </a:cubicBezTo>
                  <a:close/>
                  <a:moveTo>
                    <a:pt x="1829" y="1694"/>
                  </a:moveTo>
                  <a:lnTo>
                    <a:pt x="1829" y="1694"/>
                  </a:lnTo>
                  <a:cubicBezTo>
                    <a:pt x="1256" y="1737"/>
                    <a:pt x="685" y="1798"/>
                    <a:pt x="114" y="1876"/>
                  </a:cubicBezTo>
                  <a:cubicBezTo>
                    <a:pt x="118" y="1922"/>
                    <a:pt x="118" y="1965"/>
                    <a:pt x="118" y="2008"/>
                  </a:cubicBezTo>
                  <a:cubicBezTo>
                    <a:pt x="688" y="1951"/>
                    <a:pt x="1256" y="1890"/>
                    <a:pt x="1822" y="1823"/>
                  </a:cubicBezTo>
                  <a:cubicBezTo>
                    <a:pt x="1826" y="1780"/>
                    <a:pt x="1826" y="1737"/>
                    <a:pt x="1829" y="1694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991682" y="1553975"/>
              <a:ext cx="98374" cy="38630"/>
            </a:xfrm>
            <a:custGeom>
              <a:rect b="b" l="l" r="r" t="t"/>
              <a:pathLst>
                <a:path extrusionOk="0" h="1374" w="3499">
                  <a:moveTo>
                    <a:pt x="1438" y="1"/>
                  </a:moveTo>
                  <a:lnTo>
                    <a:pt x="1438" y="1"/>
                  </a:lnTo>
                  <a:cubicBezTo>
                    <a:pt x="1826" y="404"/>
                    <a:pt x="1990" y="850"/>
                    <a:pt x="1459" y="932"/>
                  </a:cubicBezTo>
                  <a:cubicBezTo>
                    <a:pt x="970" y="1010"/>
                    <a:pt x="485" y="1082"/>
                    <a:pt x="1" y="1149"/>
                  </a:cubicBezTo>
                  <a:cubicBezTo>
                    <a:pt x="146" y="1146"/>
                    <a:pt x="293" y="1146"/>
                    <a:pt x="442" y="1146"/>
                  </a:cubicBezTo>
                  <a:lnTo>
                    <a:pt x="707" y="1146"/>
                  </a:lnTo>
                  <a:cubicBezTo>
                    <a:pt x="1002" y="1281"/>
                    <a:pt x="1344" y="1373"/>
                    <a:pt x="1616" y="1373"/>
                  </a:cubicBezTo>
                  <a:cubicBezTo>
                    <a:pt x="1708" y="1373"/>
                    <a:pt x="1794" y="1363"/>
                    <a:pt x="1862" y="1338"/>
                  </a:cubicBezTo>
                  <a:cubicBezTo>
                    <a:pt x="2040" y="1278"/>
                    <a:pt x="2218" y="1220"/>
                    <a:pt x="2397" y="1160"/>
                  </a:cubicBezTo>
                  <a:cubicBezTo>
                    <a:pt x="3498" y="789"/>
                    <a:pt x="2050" y="37"/>
                    <a:pt x="1523" y="8"/>
                  </a:cubicBezTo>
                  <a:cubicBezTo>
                    <a:pt x="1494" y="4"/>
                    <a:pt x="1466" y="4"/>
                    <a:pt x="1438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819060" y="1552766"/>
              <a:ext cx="228603" cy="45940"/>
            </a:xfrm>
            <a:custGeom>
              <a:rect b="b" l="l" r="r" t="t"/>
              <a:pathLst>
                <a:path extrusionOk="0" h="1634" w="8131">
                  <a:moveTo>
                    <a:pt x="5894" y="1"/>
                  </a:moveTo>
                  <a:cubicBezTo>
                    <a:pt x="5641" y="1"/>
                    <a:pt x="5392" y="4"/>
                    <a:pt x="5139" y="12"/>
                  </a:cubicBezTo>
                  <a:cubicBezTo>
                    <a:pt x="5178" y="414"/>
                    <a:pt x="5203" y="817"/>
                    <a:pt x="5224" y="1220"/>
                  </a:cubicBezTo>
                  <a:cubicBezTo>
                    <a:pt x="5527" y="1206"/>
                    <a:pt x="5834" y="1196"/>
                    <a:pt x="6141" y="1192"/>
                  </a:cubicBezTo>
                  <a:cubicBezTo>
                    <a:pt x="6625" y="1125"/>
                    <a:pt x="7110" y="1053"/>
                    <a:pt x="7599" y="975"/>
                  </a:cubicBezTo>
                  <a:cubicBezTo>
                    <a:pt x="8130" y="893"/>
                    <a:pt x="7966" y="447"/>
                    <a:pt x="7578" y="44"/>
                  </a:cubicBezTo>
                  <a:cubicBezTo>
                    <a:pt x="7014" y="16"/>
                    <a:pt x="6454" y="1"/>
                    <a:pt x="5894" y="1"/>
                  </a:cubicBezTo>
                  <a:close/>
                  <a:moveTo>
                    <a:pt x="2568" y="179"/>
                  </a:moveTo>
                  <a:cubicBezTo>
                    <a:pt x="1879" y="254"/>
                    <a:pt x="1191" y="350"/>
                    <a:pt x="503" y="475"/>
                  </a:cubicBezTo>
                  <a:cubicBezTo>
                    <a:pt x="1" y="564"/>
                    <a:pt x="47" y="936"/>
                    <a:pt x="325" y="1235"/>
                  </a:cubicBezTo>
                  <a:cubicBezTo>
                    <a:pt x="588" y="1520"/>
                    <a:pt x="1098" y="1634"/>
                    <a:pt x="1533" y="1634"/>
                  </a:cubicBezTo>
                  <a:cubicBezTo>
                    <a:pt x="1665" y="1634"/>
                    <a:pt x="1790" y="1624"/>
                    <a:pt x="1897" y="1606"/>
                  </a:cubicBezTo>
                  <a:cubicBezTo>
                    <a:pt x="2101" y="1570"/>
                    <a:pt x="2307" y="1535"/>
                    <a:pt x="2511" y="1502"/>
                  </a:cubicBezTo>
                  <a:cubicBezTo>
                    <a:pt x="2525" y="1060"/>
                    <a:pt x="2546" y="621"/>
                    <a:pt x="2568" y="179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889627" y="1556983"/>
              <a:ext cx="12258" cy="38040"/>
            </a:xfrm>
            <a:custGeom>
              <a:rect b="b" l="l" r="r" t="t"/>
              <a:pathLst>
                <a:path extrusionOk="0" h="1353" w="436">
                  <a:moveTo>
                    <a:pt x="350" y="1"/>
                  </a:moveTo>
                  <a:cubicBezTo>
                    <a:pt x="254" y="8"/>
                    <a:pt x="154" y="19"/>
                    <a:pt x="58" y="29"/>
                  </a:cubicBezTo>
                  <a:cubicBezTo>
                    <a:pt x="36" y="471"/>
                    <a:pt x="15" y="910"/>
                    <a:pt x="1" y="1352"/>
                  </a:cubicBezTo>
                  <a:cubicBezTo>
                    <a:pt x="143" y="1331"/>
                    <a:pt x="289" y="1309"/>
                    <a:pt x="435" y="1288"/>
                  </a:cubicBezTo>
                  <a:cubicBezTo>
                    <a:pt x="417" y="860"/>
                    <a:pt x="389" y="429"/>
                    <a:pt x="350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950073" y="1553103"/>
              <a:ext cx="15885" cy="35003"/>
            </a:xfrm>
            <a:custGeom>
              <a:rect b="b" l="l" r="r" t="t"/>
              <a:pathLst>
                <a:path extrusionOk="0" h="1245" w="565">
                  <a:moveTo>
                    <a:pt x="436" y="0"/>
                  </a:moveTo>
                  <a:cubicBezTo>
                    <a:pt x="425" y="75"/>
                    <a:pt x="414" y="153"/>
                    <a:pt x="403" y="231"/>
                  </a:cubicBezTo>
                  <a:cubicBezTo>
                    <a:pt x="368" y="445"/>
                    <a:pt x="225" y="560"/>
                    <a:pt x="33" y="603"/>
                  </a:cubicBezTo>
                  <a:lnTo>
                    <a:pt x="0" y="1244"/>
                  </a:lnTo>
                  <a:cubicBezTo>
                    <a:pt x="189" y="1230"/>
                    <a:pt x="375" y="1220"/>
                    <a:pt x="564" y="1208"/>
                  </a:cubicBezTo>
                  <a:cubicBezTo>
                    <a:pt x="543" y="805"/>
                    <a:pt x="518" y="402"/>
                    <a:pt x="479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899439" y="1553103"/>
              <a:ext cx="62893" cy="40092"/>
            </a:xfrm>
            <a:custGeom>
              <a:rect b="b" l="l" r="r" t="t"/>
              <a:pathLst>
                <a:path extrusionOk="0" h="1426" w="2237">
                  <a:moveTo>
                    <a:pt x="2237" y="0"/>
                  </a:moveTo>
                  <a:lnTo>
                    <a:pt x="2237" y="0"/>
                  </a:lnTo>
                  <a:cubicBezTo>
                    <a:pt x="1488" y="17"/>
                    <a:pt x="743" y="64"/>
                    <a:pt x="1" y="139"/>
                  </a:cubicBezTo>
                  <a:cubicBezTo>
                    <a:pt x="40" y="567"/>
                    <a:pt x="68" y="998"/>
                    <a:pt x="86" y="1426"/>
                  </a:cubicBezTo>
                  <a:cubicBezTo>
                    <a:pt x="657" y="1348"/>
                    <a:pt x="1228" y="1287"/>
                    <a:pt x="1801" y="1244"/>
                  </a:cubicBezTo>
                  <a:lnTo>
                    <a:pt x="1834" y="603"/>
                  </a:lnTo>
                  <a:cubicBezTo>
                    <a:pt x="2026" y="560"/>
                    <a:pt x="2169" y="445"/>
                    <a:pt x="2204" y="231"/>
                  </a:cubicBezTo>
                  <a:cubicBezTo>
                    <a:pt x="2215" y="153"/>
                    <a:pt x="2226" y="75"/>
                    <a:pt x="2237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1496023" y="1527829"/>
              <a:ext cx="20074" cy="10346"/>
            </a:xfrm>
            <a:custGeom>
              <a:rect b="b" l="l" r="r" t="t"/>
              <a:pathLst>
                <a:path extrusionOk="0" h="368" w="714">
                  <a:moveTo>
                    <a:pt x="1" y="1"/>
                  </a:moveTo>
                  <a:lnTo>
                    <a:pt x="1" y="1"/>
                  </a:lnTo>
                  <a:cubicBezTo>
                    <a:pt x="76" y="121"/>
                    <a:pt x="129" y="246"/>
                    <a:pt x="162" y="368"/>
                  </a:cubicBezTo>
                  <a:cubicBezTo>
                    <a:pt x="204" y="364"/>
                    <a:pt x="247" y="360"/>
                    <a:pt x="290" y="353"/>
                  </a:cubicBezTo>
                  <a:cubicBezTo>
                    <a:pt x="714" y="314"/>
                    <a:pt x="186" y="78"/>
                    <a:pt x="1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1217945" y="1505056"/>
              <a:ext cx="284917" cy="82124"/>
            </a:xfrm>
            <a:custGeom>
              <a:rect b="b" l="l" r="r" t="t"/>
              <a:pathLst>
                <a:path extrusionOk="0" h="2921" w="10134">
                  <a:moveTo>
                    <a:pt x="8669" y="1"/>
                  </a:moveTo>
                  <a:cubicBezTo>
                    <a:pt x="8623" y="1"/>
                    <a:pt x="8576" y="4"/>
                    <a:pt x="8529" y="11"/>
                  </a:cubicBezTo>
                  <a:cubicBezTo>
                    <a:pt x="6954" y="279"/>
                    <a:pt x="5371" y="472"/>
                    <a:pt x="3773" y="546"/>
                  </a:cubicBezTo>
                  <a:cubicBezTo>
                    <a:pt x="3712" y="550"/>
                    <a:pt x="3648" y="550"/>
                    <a:pt x="3584" y="550"/>
                  </a:cubicBezTo>
                  <a:cubicBezTo>
                    <a:pt x="3359" y="550"/>
                    <a:pt x="3110" y="536"/>
                    <a:pt x="2846" y="521"/>
                  </a:cubicBezTo>
                  <a:cubicBezTo>
                    <a:pt x="2582" y="507"/>
                    <a:pt x="2308" y="493"/>
                    <a:pt x="2040" y="493"/>
                  </a:cubicBezTo>
                  <a:cubicBezTo>
                    <a:pt x="1423" y="493"/>
                    <a:pt x="827" y="567"/>
                    <a:pt x="442" y="885"/>
                  </a:cubicBezTo>
                  <a:cubicBezTo>
                    <a:pt x="190" y="1092"/>
                    <a:pt x="61" y="1359"/>
                    <a:pt x="168" y="1695"/>
                  </a:cubicBezTo>
                  <a:cubicBezTo>
                    <a:pt x="371" y="2340"/>
                    <a:pt x="742" y="2639"/>
                    <a:pt x="1362" y="2871"/>
                  </a:cubicBezTo>
                  <a:cubicBezTo>
                    <a:pt x="1455" y="2903"/>
                    <a:pt x="1555" y="2921"/>
                    <a:pt x="1658" y="2921"/>
                  </a:cubicBezTo>
                  <a:cubicBezTo>
                    <a:pt x="1883" y="2921"/>
                    <a:pt x="2111" y="2839"/>
                    <a:pt x="2254" y="2668"/>
                  </a:cubicBezTo>
                  <a:cubicBezTo>
                    <a:pt x="2279" y="2639"/>
                    <a:pt x="2303" y="2608"/>
                    <a:pt x="2329" y="2575"/>
                  </a:cubicBezTo>
                  <a:cubicBezTo>
                    <a:pt x="2361" y="2536"/>
                    <a:pt x="2389" y="2493"/>
                    <a:pt x="2410" y="2450"/>
                  </a:cubicBezTo>
                  <a:cubicBezTo>
                    <a:pt x="2525" y="2440"/>
                    <a:pt x="2646" y="2437"/>
                    <a:pt x="2774" y="2437"/>
                  </a:cubicBezTo>
                  <a:cubicBezTo>
                    <a:pt x="2992" y="2437"/>
                    <a:pt x="3217" y="2450"/>
                    <a:pt x="3427" y="2461"/>
                  </a:cubicBezTo>
                  <a:cubicBezTo>
                    <a:pt x="3634" y="2475"/>
                    <a:pt x="3822" y="2486"/>
                    <a:pt x="3962" y="2486"/>
                  </a:cubicBezTo>
                  <a:lnTo>
                    <a:pt x="4030" y="2486"/>
                  </a:lnTo>
                  <a:cubicBezTo>
                    <a:pt x="4604" y="2461"/>
                    <a:pt x="5170" y="2425"/>
                    <a:pt x="5741" y="2379"/>
                  </a:cubicBezTo>
                  <a:cubicBezTo>
                    <a:pt x="7018" y="2279"/>
                    <a:pt x="8284" y="2116"/>
                    <a:pt x="9543" y="1902"/>
                  </a:cubicBezTo>
                  <a:cubicBezTo>
                    <a:pt x="10013" y="1823"/>
                    <a:pt x="10134" y="1520"/>
                    <a:pt x="10053" y="1178"/>
                  </a:cubicBezTo>
                  <a:lnTo>
                    <a:pt x="10053" y="1178"/>
                  </a:lnTo>
                  <a:cubicBezTo>
                    <a:pt x="7917" y="1388"/>
                    <a:pt x="5795" y="1659"/>
                    <a:pt x="3677" y="1987"/>
                  </a:cubicBezTo>
                  <a:cubicBezTo>
                    <a:pt x="3873" y="2144"/>
                    <a:pt x="3976" y="2226"/>
                    <a:pt x="3577" y="2226"/>
                  </a:cubicBezTo>
                  <a:cubicBezTo>
                    <a:pt x="3566" y="2226"/>
                    <a:pt x="3555" y="2223"/>
                    <a:pt x="3544" y="2223"/>
                  </a:cubicBezTo>
                  <a:cubicBezTo>
                    <a:pt x="3067" y="2218"/>
                    <a:pt x="2589" y="2215"/>
                    <a:pt x="2111" y="2208"/>
                  </a:cubicBezTo>
                  <a:cubicBezTo>
                    <a:pt x="1683" y="2205"/>
                    <a:pt x="1020" y="2119"/>
                    <a:pt x="646" y="1894"/>
                  </a:cubicBezTo>
                  <a:cubicBezTo>
                    <a:pt x="524" y="1823"/>
                    <a:pt x="1" y="1634"/>
                    <a:pt x="417" y="1563"/>
                  </a:cubicBezTo>
                  <a:cubicBezTo>
                    <a:pt x="3035" y="1124"/>
                    <a:pt x="5662" y="778"/>
                    <a:pt x="8302" y="521"/>
                  </a:cubicBezTo>
                  <a:cubicBezTo>
                    <a:pt x="8366" y="514"/>
                    <a:pt x="8437" y="511"/>
                    <a:pt x="8504" y="511"/>
                  </a:cubicBezTo>
                  <a:cubicBezTo>
                    <a:pt x="8950" y="511"/>
                    <a:pt x="9467" y="632"/>
                    <a:pt x="9845" y="793"/>
                  </a:cubicBezTo>
                  <a:cubicBezTo>
                    <a:pt x="9852" y="796"/>
                    <a:pt x="9870" y="803"/>
                    <a:pt x="9892" y="811"/>
                  </a:cubicBezTo>
                  <a:cubicBezTo>
                    <a:pt x="9635" y="386"/>
                    <a:pt x="9139" y="1"/>
                    <a:pt x="8669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1217945" y="1519423"/>
              <a:ext cx="282640" cy="48245"/>
            </a:xfrm>
            <a:custGeom>
              <a:rect b="b" l="l" r="r" t="t"/>
              <a:pathLst>
                <a:path extrusionOk="0" h="1716" w="10053">
                  <a:moveTo>
                    <a:pt x="8504" y="0"/>
                  </a:moveTo>
                  <a:cubicBezTo>
                    <a:pt x="8437" y="0"/>
                    <a:pt x="8366" y="3"/>
                    <a:pt x="8302" y="10"/>
                  </a:cubicBezTo>
                  <a:cubicBezTo>
                    <a:pt x="5662" y="267"/>
                    <a:pt x="3035" y="613"/>
                    <a:pt x="417" y="1052"/>
                  </a:cubicBezTo>
                  <a:cubicBezTo>
                    <a:pt x="1" y="1123"/>
                    <a:pt x="524" y="1312"/>
                    <a:pt x="646" y="1383"/>
                  </a:cubicBezTo>
                  <a:cubicBezTo>
                    <a:pt x="1020" y="1608"/>
                    <a:pt x="1683" y="1694"/>
                    <a:pt x="2111" y="1697"/>
                  </a:cubicBezTo>
                  <a:cubicBezTo>
                    <a:pt x="2589" y="1704"/>
                    <a:pt x="3067" y="1707"/>
                    <a:pt x="3544" y="1712"/>
                  </a:cubicBezTo>
                  <a:cubicBezTo>
                    <a:pt x="3555" y="1712"/>
                    <a:pt x="3566" y="1715"/>
                    <a:pt x="3577" y="1715"/>
                  </a:cubicBezTo>
                  <a:cubicBezTo>
                    <a:pt x="3976" y="1715"/>
                    <a:pt x="3873" y="1633"/>
                    <a:pt x="3677" y="1476"/>
                  </a:cubicBezTo>
                  <a:cubicBezTo>
                    <a:pt x="5795" y="1148"/>
                    <a:pt x="7917" y="877"/>
                    <a:pt x="10053" y="667"/>
                  </a:cubicBezTo>
                  <a:cubicBezTo>
                    <a:pt x="10020" y="545"/>
                    <a:pt x="9967" y="420"/>
                    <a:pt x="9892" y="300"/>
                  </a:cubicBezTo>
                  <a:cubicBezTo>
                    <a:pt x="9870" y="292"/>
                    <a:pt x="9852" y="285"/>
                    <a:pt x="9845" y="282"/>
                  </a:cubicBezTo>
                  <a:cubicBezTo>
                    <a:pt x="9467" y="121"/>
                    <a:pt x="8950" y="0"/>
                    <a:pt x="8504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1617617" y="1470869"/>
              <a:ext cx="128767" cy="193544"/>
            </a:xfrm>
            <a:custGeom>
              <a:rect b="b" l="l" r="r" t="t"/>
              <a:pathLst>
                <a:path extrusionOk="0" h="6884" w="4580">
                  <a:moveTo>
                    <a:pt x="4362" y="1"/>
                  </a:moveTo>
                  <a:cubicBezTo>
                    <a:pt x="4258" y="1"/>
                    <a:pt x="4173" y="37"/>
                    <a:pt x="4112" y="118"/>
                  </a:cubicBezTo>
                  <a:cubicBezTo>
                    <a:pt x="3741" y="618"/>
                    <a:pt x="3367" y="1113"/>
                    <a:pt x="2996" y="1612"/>
                  </a:cubicBezTo>
                  <a:cubicBezTo>
                    <a:pt x="3189" y="1748"/>
                    <a:pt x="3381" y="1887"/>
                    <a:pt x="3574" y="2022"/>
                  </a:cubicBezTo>
                  <a:cubicBezTo>
                    <a:pt x="3759" y="1652"/>
                    <a:pt x="3945" y="1278"/>
                    <a:pt x="4127" y="903"/>
                  </a:cubicBezTo>
                  <a:cubicBezTo>
                    <a:pt x="4084" y="746"/>
                    <a:pt x="4123" y="564"/>
                    <a:pt x="4294" y="371"/>
                  </a:cubicBezTo>
                  <a:cubicBezTo>
                    <a:pt x="4390" y="261"/>
                    <a:pt x="4483" y="154"/>
                    <a:pt x="4579" y="44"/>
                  </a:cubicBezTo>
                  <a:cubicBezTo>
                    <a:pt x="4505" y="15"/>
                    <a:pt x="4429" y="1"/>
                    <a:pt x="4362" y="1"/>
                  </a:cubicBezTo>
                  <a:close/>
                  <a:moveTo>
                    <a:pt x="1613" y="3467"/>
                  </a:moveTo>
                  <a:cubicBezTo>
                    <a:pt x="1217" y="3995"/>
                    <a:pt x="821" y="4525"/>
                    <a:pt x="429" y="5053"/>
                  </a:cubicBezTo>
                  <a:cubicBezTo>
                    <a:pt x="1" y="5628"/>
                    <a:pt x="1103" y="6883"/>
                    <a:pt x="1699" y="6883"/>
                  </a:cubicBezTo>
                  <a:cubicBezTo>
                    <a:pt x="1798" y="6883"/>
                    <a:pt x="1887" y="6844"/>
                    <a:pt x="1948" y="6762"/>
                  </a:cubicBezTo>
                  <a:cubicBezTo>
                    <a:pt x="2073" y="6594"/>
                    <a:pt x="2201" y="6423"/>
                    <a:pt x="2326" y="6255"/>
                  </a:cubicBezTo>
                  <a:cubicBezTo>
                    <a:pt x="1948" y="6087"/>
                    <a:pt x="1712" y="5788"/>
                    <a:pt x="1901" y="5403"/>
                  </a:cubicBezTo>
                  <a:cubicBezTo>
                    <a:pt x="2130" y="4943"/>
                    <a:pt x="2358" y="4479"/>
                    <a:pt x="2586" y="4020"/>
                  </a:cubicBezTo>
                  <a:cubicBezTo>
                    <a:pt x="2265" y="3831"/>
                    <a:pt x="1941" y="3648"/>
                    <a:pt x="1613" y="346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1682982" y="1463054"/>
              <a:ext cx="130847" cy="188005"/>
            </a:xfrm>
            <a:custGeom>
              <a:rect b="b" l="l" r="r" t="t"/>
              <a:pathLst>
                <a:path extrusionOk="0" h="6687" w="4654">
                  <a:moveTo>
                    <a:pt x="3153" y="1"/>
                  </a:moveTo>
                  <a:cubicBezTo>
                    <a:pt x="2797" y="1"/>
                    <a:pt x="2461" y="90"/>
                    <a:pt x="2294" y="279"/>
                  </a:cubicBezTo>
                  <a:cubicBezTo>
                    <a:pt x="2283" y="293"/>
                    <a:pt x="2269" y="307"/>
                    <a:pt x="2254" y="322"/>
                  </a:cubicBezTo>
                  <a:cubicBezTo>
                    <a:pt x="2861" y="554"/>
                    <a:pt x="3688" y="1594"/>
                    <a:pt x="3306" y="2104"/>
                  </a:cubicBezTo>
                  <a:cubicBezTo>
                    <a:pt x="3032" y="2471"/>
                    <a:pt x="2757" y="2839"/>
                    <a:pt x="2483" y="3210"/>
                  </a:cubicBezTo>
                  <a:cubicBezTo>
                    <a:pt x="2668" y="3349"/>
                    <a:pt x="2850" y="3488"/>
                    <a:pt x="3036" y="3631"/>
                  </a:cubicBezTo>
                  <a:cubicBezTo>
                    <a:pt x="3470" y="2750"/>
                    <a:pt x="3905" y="1869"/>
                    <a:pt x="4341" y="992"/>
                  </a:cubicBezTo>
                  <a:cubicBezTo>
                    <a:pt x="4654" y="353"/>
                    <a:pt x="3862" y="1"/>
                    <a:pt x="3153" y="1"/>
                  </a:cubicBezTo>
                  <a:close/>
                  <a:moveTo>
                    <a:pt x="1238" y="4875"/>
                  </a:moveTo>
                  <a:cubicBezTo>
                    <a:pt x="828" y="5428"/>
                    <a:pt x="414" y="5980"/>
                    <a:pt x="1" y="6533"/>
                  </a:cubicBezTo>
                  <a:cubicBezTo>
                    <a:pt x="222" y="6633"/>
                    <a:pt x="493" y="6686"/>
                    <a:pt x="757" y="6686"/>
                  </a:cubicBezTo>
                  <a:cubicBezTo>
                    <a:pt x="1184" y="6686"/>
                    <a:pt x="1591" y="6548"/>
                    <a:pt x="1748" y="6230"/>
                  </a:cubicBezTo>
                  <a:cubicBezTo>
                    <a:pt x="1880" y="5963"/>
                    <a:pt x="2012" y="5695"/>
                    <a:pt x="2144" y="5428"/>
                  </a:cubicBezTo>
                  <a:cubicBezTo>
                    <a:pt x="1844" y="5242"/>
                    <a:pt x="1541" y="5057"/>
                    <a:pt x="1238" y="487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1665748" y="1472078"/>
              <a:ext cx="120923" cy="174650"/>
            </a:xfrm>
            <a:custGeom>
              <a:rect b="b" l="l" r="r" t="t"/>
              <a:pathLst>
                <a:path extrusionOk="0" h="6212" w="4301">
                  <a:moveTo>
                    <a:pt x="2867" y="1"/>
                  </a:moveTo>
                  <a:cubicBezTo>
                    <a:pt x="2771" y="111"/>
                    <a:pt x="2678" y="218"/>
                    <a:pt x="2582" y="328"/>
                  </a:cubicBezTo>
                  <a:cubicBezTo>
                    <a:pt x="2411" y="521"/>
                    <a:pt x="2372" y="703"/>
                    <a:pt x="2415" y="860"/>
                  </a:cubicBezTo>
                  <a:cubicBezTo>
                    <a:pt x="2233" y="1235"/>
                    <a:pt x="2047" y="1609"/>
                    <a:pt x="1862" y="1979"/>
                  </a:cubicBezTo>
                  <a:cubicBezTo>
                    <a:pt x="2276" y="2279"/>
                    <a:pt x="2686" y="2583"/>
                    <a:pt x="3096" y="2889"/>
                  </a:cubicBezTo>
                  <a:cubicBezTo>
                    <a:pt x="3370" y="2518"/>
                    <a:pt x="3645" y="2150"/>
                    <a:pt x="3919" y="1783"/>
                  </a:cubicBezTo>
                  <a:cubicBezTo>
                    <a:pt x="4301" y="1273"/>
                    <a:pt x="3474" y="233"/>
                    <a:pt x="2867" y="1"/>
                  </a:cubicBezTo>
                  <a:close/>
                  <a:moveTo>
                    <a:pt x="874" y="3977"/>
                  </a:moveTo>
                  <a:cubicBezTo>
                    <a:pt x="646" y="4436"/>
                    <a:pt x="418" y="4900"/>
                    <a:pt x="189" y="5360"/>
                  </a:cubicBezTo>
                  <a:cubicBezTo>
                    <a:pt x="0" y="5745"/>
                    <a:pt x="236" y="6044"/>
                    <a:pt x="614" y="6212"/>
                  </a:cubicBezTo>
                  <a:cubicBezTo>
                    <a:pt x="1027" y="5659"/>
                    <a:pt x="1441" y="5107"/>
                    <a:pt x="1851" y="4554"/>
                  </a:cubicBezTo>
                  <a:cubicBezTo>
                    <a:pt x="1527" y="4358"/>
                    <a:pt x="1202" y="4166"/>
                    <a:pt x="874" y="397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1545251" y="1489228"/>
              <a:ext cx="310221" cy="161015"/>
            </a:xfrm>
            <a:custGeom>
              <a:rect b="b" l="l" r="r" t="t"/>
              <a:pathLst>
                <a:path extrusionOk="0" h="5727" w="11034">
                  <a:moveTo>
                    <a:pt x="1776" y="0"/>
                  </a:moveTo>
                  <a:cubicBezTo>
                    <a:pt x="921" y="0"/>
                    <a:pt x="1" y="638"/>
                    <a:pt x="1081" y="1177"/>
                  </a:cubicBezTo>
                  <a:cubicBezTo>
                    <a:pt x="2133" y="1698"/>
                    <a:pt x="3167" y="2243"/>
                    <a:pt x="4187" y="2814"/>
                  </a:cubicBezTo>
                  <a:cubicBezTo>
                    <a:pt x="4354" y="2585"/>
                    <a:pt x="4522" y="2361"/>
                    <a:pt x="4693" y="2136"/>
                  </a:cubicBezTo>
                  <a:cubicBezTo>
                    <a:pt x="4286" y="1854"/>
                    <a:pt x="3876" y="1576"/>
                    <a:pt x="3467" y="1302"/>
                  </a:cubicBezTo>
                  <a:cubicBezTo>
                    <a:pt x="3103" y="1063"/>
                    <a:pt x="2910" y="699"/>
                    <a:pt x="2867" y="378"/>
                  </a:cubicBezTo>
                  <a:cubicBezTo>
                    <a:pt x="2696" y="293"/>
                    <a:pt x="2529" y="207"/>
                    <a:pt x="2357" y="122"/>
                  </a:cubicBezTo>
                  <a:cubicBezTo>
                    <a:pt x="2186" y="36"/>
                    <a:pt x="1983" y="0"/>
                    <a:pt x="1776" y="0"/>
                  </a:cubicBezTo>
                  <a:close/>
                  <a:moveTo>
                    <a:pt x="7278" y="4026"/>
                  </a:moveTo>
                  <a:cubicBezTo>
                    <a:pt x="7199" y="4183"/>
                    <a:pt x="7122" y="4340"/>
                    <a:pt x="7043" y="4497"/>
                  </a:cubicBezTo>
                  <a:cubicBezTo>
                    <a:pt x="7275" y="4639"/>
                    <a:pt x="7503" y="4786"/>
                    <a:pt x="7731" y="4932"/>
                  </a:cubicBezTo>
                  <a:cubicBezTo>
                    <a:pt x="7767" y="5035"/>
                    <a:pt x="7846" y="5135"/>
                    <a:pt x="7977" y="5225"/>
                  </a:cubicBezTo>
                  <a:cubicBezTo>
                    <a:pt x="8412" y="5524"/>
                    <a:pt x="8766" y="5641"/>
                    <a:pt x="9282" y="5720"/>
                  </a:cubicBezTo>
                  <a:cubicBezTo>
                    <a:pt x="9317" y="5723"/>
                    <a:pt x="9357" y="5727"/>
                    <a:pt x="9400" y="5727"/>
                  </a:cubicBezTo>
                  <a:cubicBezTo>
                    <a:pt x="9999" y="5727"/>
                    <a:pt x="11033" y="5178"/>
                    <a:pt x="10213" y="4639"/>
                  </a:cubicBezTo>
                  <a:cubicBezTo>
                    <a:pt x="10120" y="4578"/>
                    <a:pt x="10028" y="4519"/>
                    <a:pt x="9935" y="4458"/>
                  </a:cubicBezTo>
                  <a:lnTo>
                    <a:pt x="9935" y="4458"/>
                  </a:lnTo>
                  <a:cubicBezTo>
                    <a:pt x="10071" y="4685"/>
                    <a:pt x="10135" y="4942"/>
                    <a:pt x="10028" y="5185"/>
                  </a:cubicBezTo>
                  <a:cubicBezTo>
                    <a:pt x="9928" y="5409"/>
                    <a:pt x="9724" y="5495"/>
                    <a:pt x="9503" y="5495"/>
                  </a:cubicBezTo>
                  <a:cubicBezTo>
                    <a:pt x="9268" y="5495"/>
                    <a:pt x="9008" y="5391"/>
                    <a:pt x="8837" y="5256"/>
                  </a:cubicBezTo>
                  <a:cubicBezTo>
                    <a:pt x="8323" y="4839"/>
                    <a:pt x="7803" y="4429"/>
                    <a:pt x="7278" y="4026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1662965" y="1549280"/>
              <a:ext cx="36718" cy="34610"/>
            </a:xfrm>
            <a:custGeom>
              <a:rect b="b" l="l" r="r" t="t"/>
              <a:pathLst>
                <a:path extrusionOk="0" h="1231" w="1306">
                  <a:moveTo>
                    <a:pt x="506" y="0"/>
                  </a:moveTo>
                  <a:cubicBezTo>
                    <a:pt x="335" y="225"/>
                    <a:pt x="167" y="449"/>
                    <a:pt x="0" y="678"/>
                  </a:cubicBezTo>
                  <a:cubicBezTo>
                    <a:pt x="328" y="859"/>
                    <a:pt x="652" y="1042"/>
                    <a:pt x="973" y="1231"/>
                  </a:cubicBezTo>
                  <a:cubicBezTo>
                    <a:pt x="1084" y="1009"/>
                    <a:pt x="1194" y="788"/>
                    <a:pt x="1305" y="564"/>
                  </a:cubicBezTo>
                  <a:cubicBezTo>
                    <a:pt x="1037" y="375"/>
                    <a:pt x="774" y="186"/>
                    <a:pt x="506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1717788" y="1586053"/>
              <a:ext cx="32107" cy="29633"/>
            </a:xfrm>
            <a:custGeom>
              <a:rect b="b" l="l" r="r" t="t"/>
              <a:pathLst>
                <a:path extrusionOk="0" h="1054" w="1142">
                  <a:moveTo>
                    <a:pt x="371" y="1"/>
                  </a:moveTo>
                  <a:cubicBezTo>
                    <a:pt x="249" y="168"/>
                    <a:pt x="125" y="333"/>
                    <a:pt x="0" y="500"/>
                  </a:cubicBezTo>
                  <a:cubicBezTo>
                    <a:pt x="303" y="682"/>
                    <a:pt x="606" y="867"/>
                    <a:pt x="906" y="1053"/>
                  </a:cubicBezTo>
                  <a:cubicBezTo>
                    <a:pt x="985" y="896"/>
                    <a:pt x="1062" y="739"/>
                    <a:pt x="1141" y="582"/>
                  </a:cubicBezTo>
                  <a:cubicBezTo>
                    <a:pt x="884" y="386"/>
                    <a:pt x="631" y="193"/>
                    <a:pt x="371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1690320" y="1565136"/>
              <a:ext cx="37899" cy="35003"/>
            </a:xfrm>
            <a:custGeom>
              <a:rect b="b" l="l" r="r" t="t"/>
              <a:pathLst>
                <a:path extrusionOk="0" h="1245" w="1348">
                  <a:moveTo>
                    <a:pt x="332" y="0"/>
                  </a:moveTo>
                  <a:cubicBezTo>
                    <a:pt x="221" y="224"/>
                    <a:pt x="111" y="445"/>
                    <a:pt x="0" y="667"/>
                  </a:cubicBezTo>
                  <a:cubicBezTo>
                    <a:pt x="328" y="856"/>
                    <a:pt x="653" y="1048"/>
                    <a:pt x="977" y="1244"/>
                  </a:cubicBezTo>
                  <a:cubicBezTo>
                    <a:pt x="1102" y="1077"/>
                    <a:pt x="1226" y="912"/>
                    <a:pt x="1348" y="745"/>
                  </a:cubicBezTo>
                  <a:cubicBezTo>
                    <a:pt x="1012" y="496"/>
                    <a:pt x="670" y="246"/>
                    <a:pt x="332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1624448" y="1479304"/>
              <a:ext cx="200123" cy="135261"/>
            </a:xfrm>
            <a:custGeom>
              <a:rect b="b" l="l" r="r" t="t"/>
              <a:pathLst>
                <a:path extrusionOk="0" h="4811" w="7118">
                  <a:moveTo>
                    <a:pt x="549" y="0"/>
                  </a:moveTo>
                  <a:cubicBezTo>
                    <a:pt x="175" y="0"/>
                    <a:pt x="1" y="339"/>
                    <a:pt x="50" y="731"/>
                  </a:cubicBezTo>
                  <a:cubicBezTo>
                    <a:pt x="806" y="1113"/>
                    <a:pt x="1558" y="1508"/>
                    <a:pt x="2300" y="1919"/>
                  </a:cubicBezTo>
                  <a:cubicBezTo>
                    <a:pt x="2454" y="1715"/>
                    <a:pt x="2603" y="1516"/>
                    <a:pt x="2753" y="1312"/>
                  </a:cubicBezTo>
                  <a:cubicBezTo>
                    <a:pt x="2236" y="949"/>
                    <a:pt x="1716" y="593"/>
                    <a:pt x="1188" y="239"/>
                  </a:cubicBezTo>
                  <a:cubicBezTo>
                    <a:pt x="934" y="71"/>
                    <a:pt x="721" y="0"/>
                    <a:pt x="549" y="0"/>
                  </a:cubicBezTo>
                  <a:close/>
                  <a:moveTo>
                    <a:pt x="5118" y="3053"/>
                  </a:moveTo>
                  <a:cubicBezTo>
                    <a:pt x="5053" y="3177"/>
                    <a:pt x="4989" y="3305"/>
                    <a:pt x="4925" y="3434"/>
                  </a:cubicBezTo>
                  <a:cubicBezTo>
                    <a:pt x="5663" y="3880"/>
                    <a:pt x="6394" y="4340"/>
                    <a:pt x="7118" y="4811"/>
                  </a:cubicBezTo>
                  <a:cubicBezTo>
                    <a:pt x="6968" y="4557"/>
                    <a:pt x="6736" y="4337"/>
                    <a:pt x="6561" y="4194"/>
                  </a:cubicBezTo>
                  <a:cubicBezTo>
                    <a:pt x="6084" y="3805"/>
                    <a:pt x="5602" y="3427"/>
                    <a:pt x="5118" y="3053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1689111" y="1516189"/>
              <a:ext cx="28987" cy="28509"/>
            </a:xfrm>
            <a:custGeom>
              <a:rect b="b" l="l" r="r" t="t"/>
              <a:pathLst>
                <a:path extrusionOk="0" h="1014" w="1031">
                  <a:moveTo>
                    <a:pt x="453" y="0"/>
                  </a:moveTo>
                  <a:cubicBezTo>
                    <a:pt x="303" y="204"/>
                    <a:pt x="154" y="403"/>
                    <a:pt x="0" y="607"/>
                  </a:cubicBezTo>
                  <a:cubicBezTo>
                    <a:pt x="247" y="742"/>
                    <a:pt x="489" y="878"/>
                    <a:pt x="731" y="1014"/>
                  </a:cubicBezTo>
                  <a:cubicBezTo>
                    <a:pt x="831" y="813"/>
                    <a:pt x="931" y="614"/>
                    <a:pt x="1031" y="410"/>
                  </a:cubicBezTo>
                  <a:cubicBezTo>
                    <a:pt x="838" y="275"/>
                    <a:pt x="646" y="136"/>
                    <a:pt x="453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1744243" y="1553272"/>
              <a:ext cx="24095" cy="22576"/>
            </a:xfrm>
            <a:custGeom>
              <a:rect b="b" l="l" r="r" t="t"/>
              <a:pathLst>
                <a:path extrusionOk="0" h="803" w="857">
                  <a:moveTo>
                    <a:pt x="304" y="1"/>
                  </a:moveTo>
                  <a:cubicBezTo>
                    <a:pt x="204" y="136"/>
                    <a:pt x="100" y="272"/>
                    <a:pt x="1" y="407"/>
                  </a:cubicBezTo>
                  <a:cubicBezTo>
                    <a:pt x="222" y="536"/>
                    <a:pt x="447" y="671"/>
                    <a:pt x="664" y="803"/>
                  </a:cubicBezTo>
                  <a:cubicBezTo>
                    <a:pt x="728" y="674"/>
                    <a:pt x="792" y="546"/>
                    <a:pt x="857" y="422"/>
                  </a:cubicBezTo>
                  <a:cubicBezTo>
                    <a:pt x="671" y="279"/>
                    <a:pt x="489" y="140"/>
                    <a:pt x="304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1709663" y="1527716"/>
              <a:ext cx="43128" cy="37027"/>
            </a:xfrm>
            <a:custGeom>
              <a:rect b="b" l="l" r="r" t="t"/>
              <a:pathLst>
                <a:path extrusionOk="0" h="1317" w="1534">
                  <a:moveTo>
                    <a:pt x="300" y="0"/>
                  </a:moveTo>
                  <a:cubicBezTo>
                    <a:pt x="200" y="204"/>
                    <a:pt x="100" y="403"/>
                    <a:pt x="0" y="604"/>
                  </a:cubicBezTo>
                  <a:cubicBezTo>
                    <a:pt x="414" y="839"/>
                    <a:pt x="824" y="1074"/>
                    <a:pt x="1231" y="1316"/>
                  </a:cubicBezTo>
                  <a:cubicBezTo>
                    <a:pt x="1330" y="1181"/>
                    <a:pt x="1434" y="1045"/>
                    <a:pt x="1534" y="910"/>
                  </a:cubicBezTo>
                  <a:cubicBezTo>
                    <a:pt x="1124" y="604"/>
                    <a:pt x="714" y="300"/>
                    <a:pt x="300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1625854" y="1499855"/>
              <a:ext cx="204340" cy="143864"/>
            </a:xfrm>
            <a:custGeom>
              <a:rect b="b" l="l" r="r" t="t"/>
              <a:pathLst>
                <a:path extrusionOk="0" h="5117" w="7268">
                  <a:moveTo>
                    <a:pt x="0" y="0"/>
                  </a:moveTo>
                  <a:lnTo>
                    <a:pt x="0" y="0"/>
                  </a:lnTo>
                  <a:cubicBezTo>
                    <a:pt x="43" y="321"/>
                    <a:pt x="236" y="685"/>
                    <a:pt x="600" y="924"/>
                  </a:cubicBezTo>
                  <a:cubicBezTo>
                    <a:pt x="1009" y="1198"/>
                    <a:pt x="1419" y="1476"/>
                    <a:pt x="1826" y="1758"/>
                  </a:cubicBezTo>
                  <a:cubicBezTo>
                    <a:pt x="1965" y="1569"/>
                    <a:pt x="2107" y="1376"/>
                    <a:pt x="2250" y="1188"/>
                  </a:cubicBezTo>
                  <a:cubicBezTo>
                    <a:pt x="1508" y="777"/>
                    <a:pt x="756" y="382"/>
                    <a:pt x="0" y="0"/>
                  </a:cubicBezTo>
                  <a:close/>
                  <a:moveTo>
                    <a:pt x="4875" y="2703"/>
                  </a:moveTo>
                  <a:cubicBezTo>
                    <a:pt x="4722" y="3017"/>
                    <a:pt x="4564" y="3331"/>
                    <a:pt x="4411" y="3648"/>
                  </a:cubicBezTo>
                  <a:cubicBezTo>
                    <a:pt x="4936" y="4051"/>
                    <a:pt x="5456" y="4461"/>
                    <a:pt x="5970" y="4878"/>
                  </a:cubicBezTo>
                  <a:cubicBezTo>
                    <a:pt x="6141" y="5013"/>
                    <a:pt x="6401" y="5117"/>
                    <a:pt x="6636" y="5117"/>
                  </a:cubicBezTo>
                  <a:cubicBezTo>
                    <a:pt x="6857" y="5117"/>
                    <a:pt x="7061" y="5031"/>
                    <a:pt x="7161" y="4807"/>
                  </a:cubicBezTo>
                  <a:cubicBezTo>
                    <a:pt x="7268" y="4564"/>
                    <a:pt x="7204" y="4307"/>
                    <a:pt x="7068" y="4080"/>
                  </a:cubicBezTo>
                  <a:cubicBezTo>
                    <a:pt x="6344" y="3609"/>
                    <a:pt x="5613" y="3149"/>
                    <a:pt x="4875" y="2703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1677163" y="1533255"/>
              <a:ext cx="32529" cy="31911"/>
            </a:xfrm>
            <a:custGeom>
              <a:rect b="b" l="l" r="r" t="t"/>
              <a:pathLst>
                <a:path extrusionOk="0" h="1135" w="1157">
                  <a:moveTo>
                    <a:pt x="425" y="0"/>
                  </a:moveTo>
                  <a:cubicBezTo>
                    <a:pt x="282" y="188"/>
                    <a:pt x="140" y="381"/>
                    <a:pt x="1" y="570"/>
                  </a:cubicBezTo>
                  <a:cubicBezTo>
                    <a:pt x="269" y="756"/>
                    <a:pt x="532" y="945"/>
                    <a:pt x="800" y="1134"/>
                  </a:cubicBezTo>
                  <a:cubicBezTo>
                    <a:pt x="917" y="891"/>
                    <a:pt x="1039" y="649"/>
                    <a:pt x="1156" y="407"/>
                  </a:cubicBezTo>
                  <a:cubicBezTo>
                    <a:pt x="914" y="271"/>
                    <a:pt x="672" y="135"/>
                    <a:pt x="425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1728190" y="1564715"/>
              <a:ext cx="34722" cy="37730"/>
            </a:xfrm>
            <a:custGeom>
              <a:rect b="b" l="l" r="r" t="t"/>
              <a:pathLst>
                <a:path extrusionOk="0" h="1342" w="1235">
                  <a:moveTo>
                    <a:pt x="572" y="0"/>
                  </a:moveTo>
                  <a:cubicBezTo>
                    <a:pt x="383" y="254"/>
                    <a:pt x="194" y="507"/>
                    <a:pt x="1" y="760"/>
                  </a:cubicBezTo>
                  <a:cubicBezTo>
                    <a:pt x="261" y="952"/>
                    <a:pt x="514" y="1145"/>
                    <a:pt x="771" y="1341"/>
                  </a:cubicBezTo>
                  <a:cubicBezTo>
                    <a:pt x="924" y="1024"/>
                    <a:pt x="1082" y="710"/>
                    <a:pt x="1235" y="396"/>
                  </a:cubicBezTo>
                  <a:cubicBezTo>
                    <a:pt x="1018" y="264"/>
                    <a:pt x="793" y="129"/>
                    <a:pt x="572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1699654" y="1544669"/>
              <a:ext cx="44619" cy="41413"/>
            </a:xfrm>
            <a:custGeom>
              <a:rect b="b" l="l" r="r" t="t"/>
              <a:pathLst>
                <a:path extrusionOk="0" h="1473" w="1587">
                  <a:moveTo>
                    <a:pt x="356" y="1"/>
                  </a:moveTo>
                  <a:cubicBezTo>
                    <a:pt x="239" y="243"/>
                    <a:pt x="117" y="485"/>
                    <a:pt x="0" y="728"/>
                  </a:cubicBezTo>
                  <a:cubicBezTo>
                    <a:pt x="338" y="974"/>
                    <a:pt x="680" y="1224"/>
                    <a:pt x="1016" y="1473"/>
                  </a:cubicBezTo>
                  <a:cubicBezTo>
                    <a:pt x="1209" y="1220"/>
                    <a:pt x="1398" y="967"/>
                    <a:pt x="1587" y="713"/>
                  </a:cubicBezTo>
                  <a:cubicBezTo>
                    <a:pt x="1180" y="471"/>
                    <a:pt x="770" y="236"/>
                    <a:pt x="35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1" name="Google Shape;1351;p32"/>
          <p:cNvGrpSpPr/>
          <p:nvPr/>
        </p:nvGrpSpPr>
        <p:grpSpPr>
          <a:xfrm>
            <a:off x="4032925" y="1309304"/>
            <a:ext cx="1066297" cy="227225"/>
            <a:chOff x="789175" y="1463054"/>
            <a:chExt cx="1066297" cy="227225"/>
          </a:xfrm>
        </p:grpSpPr>
        <p:sp>
          <p:nvSpPr>
            <p:cNvPr id="1352" name="Google Shape;1352;p32"/>
            <p:cNvSpPr/>
            <p:nvPr/>
          </p:nvSpPr>
          <p:spPr>
            <a:xfrm>
              <a:off x="887519" y="1472781"/>
              <a:ext cx="75433" cy="217498"/>
            </a:xfrm>
            <a:custGeom>
              <a:rect b="b" l="l" r="r" t="t"/>
              <a:pathLst>
                <a:path extrusionOk="0" h="7736" w="2683">
                  <a:moveTo>
                    <a:pt x="732" y="1"/>
                  </a:moveTo>
                  <a:cubicBezTo>
                    <a:pt x="489" y="1"/>
                    <a:pt x="311" y="111"/>
                    <a:pt x="289" y="404"/>
                  </a:cubicBezTo>
                  <a:cubicBezTo>
                    <a:pt x="283" y="482"/>
                    <a:pt x="278" y="557"/>
                    <a:pt x="271" y="635"/>
                  </a:cubicBezTo>
                  <a:cubicBezTo>
                    <a:pt x="532" y="529"/>
                    <a:pt x="1109" y="450"/>
                    <a:pt x="1601" y="450"/>
                  </a:cubicBezTo>
                  <a:cubicBezTo>
                    <a:pt x="1702" y="450"/>
                    <a:pt x="1802" y="453"/>
                    <a:pt x="1891" y="461"/>
                  </a:cubicBezTo>
                  <a:cubicBezTo>
                    <a:pt x="1541" y="214"/>
                    <a:pt x="1074" y="1"/>
                    <a:pt x="732" y="1"/>
                  </a:cubicBezTo>
                  <a:close/>
                  <a:moveTo>
                    <a:pt x="2539" y="1441"/>
                  </a:moveTo>
                  <a:cubicBezTo>
                    <a:pt x="2586" y="1762"/>
                    <a:pt x="2625" y="2087"/>
                    <a:pt x="2661" y="2408"/>
                  </a:cubicBezTo>
                  <a:cubicBezTo>
                    <a:pt x="2668" y="2408"/>
                    <a:pt x="2675" y="2404"/>
                    <a:pt x="2682" y="2404"/>
                  </a:cubicBezTo>
                  <a:cubicBezTo>
                    <a:pt x="2679" y="2076"/>
                    <a:pt x="2632" y="1762"/>
                    <a:pt x="2539" y="1441"/>
                  </a:cubicBezTo>
                  <a:close/>
                  <a:moveTo>
                    <a:pt x="225" y="1334"/>
                  </a:moveTo>
                  <a:cubicBezTo>
                    <a:pt x="197" y="1798"/>
                    <a:pt x="171" y="2261"/>
                    <a:pt x="147" y="2724"/>
                  </a:cubicBezTo>
                  <a:cubicBezTo>
                    <a:pt x="229" y="2718"/>
                    <a:pt x="314" y="2707"/>
                    <a:pt x="396" y="2696"/>
                  </a:cubicBezTo>
                  <a:cubicBezTo>
                    <a:pt x="350" y="2244"/>
                    <a:pt x="293" y="1787"/>
                    <a:pt x="225" y="1334"/>
                  </a:cubicBezTo>
                  <a:close/>
                  <a:moveTo>
                    <a:pt x="514" y="4415"/>
                  </a:moveTo>
                  <a:lnTo>
                    <a:pt x="514" y="4415"/>
                  </a:lnTo>
                  <a:cubicBezTo>
                    <a:pt x="368" y="4429"/>
                    <a:pt x="218" y="4444"/>
                    <a:pt x="72" y="4457"/>
                  </a:cubicBezTo>
                  <a:cubicBezTo>
                    <a:pt x="43" y="5189"/>
                    <a:pt x="22" y="5920"/>
                    <a:pt x="11" y="6647"/>
                  </a:cubicBezTo>
                  <a:cubicBezTo>
                    <a:pt x="0" y="7182"/>
                    <a:pt x="1006" y="7735"/>
                    <a:pt x="1634" y="7735"/>
                  </a:cubicBezTo>
                  <a:cubicBezTo>
                    <a:pt x="1912" y="7735"/>
                    <a:pt x="2115" y="7624"/>
                    <a:pt x="2123" y="7353"/>
                  </a:cubicBezTo>
                  <a:cubicBezTo>
                    <a:pt x="2123" y="7253"/>
                    <a:pt x="2126" y="7150"/>
                    <a:pt x="2126" y="7046"/>
                  </a:cubicBezTo>
                  <a:lnTo>
                    <a:pt x="2126" y="7046"/>
                  </a:lnTo>
                  <a:cubicBezTo>
                    <a:pt x="1955" y="7068"/>
                    <a:pt x="1762" y="7075"/>
                    <a:pt x="1577" y="7075"/>
                  </a:cubicBezTo>
                  <a:cubicBezTo>
                    <a:pt x="1024" y="7075"/>
                    <a:pt x="500" y="7000"/>
                    <a:pt x="503" y="6865"/>
                  </a:cubicBezTo>
                  <a:cubicBezTo>
                    <a:pt x="543" y="6045"/>
                    <a:pt x="546" y="5228"/>
                    <a:pt x="514" y="441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891033" y="1485714"/>
              <a:ext cx="67898" cy="27581"/>
            </a:xfrm>
            <a:custGeom>
              <a:rect b="b" l="l" r="r" t="t"/>
              <a:pathLst>
                <a:path extrusionOk="0" h="981" w="2415">
                  <a:moveTo>
                    <a:pt x="146" y="175"/>
                  </a:moveTo>
                  <a:cubicBezTo>
                    <a:pt x="54" y="211"/>
                    <a:pt x="0" y="250"/>
                    <a:pt x="8" y="293"/>
                  </a:cubicBezTo>
                  <a:cubicBezTo>
                    <a:pt x="40" y="485"/>
                    <a:pt x="72" y="678"/>
                    <a:pt x="100" y="874"/>
                  </a:cubicBezTo>
                  <a:cubicBezTo>
                    <a:pt x="115" y="638"/>
                    <a:pt x="132" y="407"/>
                    <a:pt x="146" y="175"/>
                  </a:cubicBezTo>
                  <a:close/>
                  <a:moveTo>
                    <a:pt x="1766" y="1"/>
                  </a:moveTo>
                  <a:lnTo>
                    <a:pt x="1766" y="1"/>
                  </a:lnTo>
                  <a:cubicBezTo>
                    <a:pt x="1998" y="161"/>
                    <a:pt x="2179" y="339"/>
                    <a:pt x="2233" y="475"/>
                  </a:cubicBezTo>
                  <a:cubicBezTo>
                    <a:pt x="2304" y="646"/>
                    <a:pt x="2365" y="814"/>
                    <a:pt x="2414" y="981"/>
                  </a:cubicBezTo>
                  <a:cubicBezTo>
                    <a:pt x="2375" y="724"/>
                    <a:pt x="2336" y="467"/>
                    <a:pt x="2293" y="211"/>
                  </a:cubicBezTo>
                  <a:cubicBezTo>
                    <a:pt x="2271" y="90"/>
                    <a:pt x="2054" y="26"/>
                    <a:pt x="176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893844" y="1485404"/>
              <a:ext cx="68488" cy="63203"/>
            </a:xfrm>
            <a:custGeom>
              <a:rect b="b" l="l" r="r" t="t"/>
              <a:pathLst>
                <a:path extrusionOk="0" h="2248" w="2436">
                  <a:moveTo>
                    <a:pt x="1376" y="1"/>
                  </a:moveTo>
                  <a:cubicBezTo>
                    <a:pt x="884" y="1"/>
                    <a:pt x="307" y="80"/>
                    <a:pt x="46" y="186"/>
                  </a:cubicBezTo>
                  <a:cubicBezTo>
                    <a:pt x="32" y="418"/>
                    <a:pt x="15" y="649"/>
                    <a:pt x="0" y="885"/>
                  </a:cubicBezTo>
                  <a:cubicBezTo>
                    <a:pt x="68" y="1338"/>
                    <a:pt x="125" y="1795"/>
                    <a:pt x="171" y="2247"/>
                  </a:cubicBezTo>
                  <a:cubicBezTo>
                    <a:pt x="927" y="2162"/>
                    <a:pt x="1679" y="2066"/>
                    <a:pt x="2436" y="1959"/>
                  </a:cubicBezTo>
                  <a:cubicBezTo>
                    <a:pt x="2400" y="1638"/>
                    <a:pt x="2361" y="1313"/>
                    <a:pt x="2314" y="992"/>
                  </a:cubicBezTo>
                  <a:cubicBezTo>
                    <a:pt x="2265" y="825"/>
                    <a:pt x="2204" y="657"/>
                    <a:pt x="2133" y="486"/>
                  </a:cubicBezTo>
                  <a:cubicBezTo>
                    <a:pt x="2079" y="350"/>
                    <a:pt x="1898" y="172"/>
                    <a:pt x="1666" y="12"/>
                  </a:cubicBezTo>
                  <a:cubicBezTo>
                    <a:pt x="1577" y="4"/>
                    <a:pt x="1477" y="1"/>
                    <a:pt x="137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947261" y="1589652"/>
              <a:ext cx="19877" cy="81252"/>
            </a:xfrm>
            <a:custGeom>
              <a:rect b="b" l="l" r="r" t="t"/>
              <a:pathLst>
                <a:path extrusionOk="0" h="2890" w="707">
                  <a:moveTo>
                    <a:pt x="668" y="1"/>
                  </a:moveTo>
                  <a:lnTo>
                    <a:pt x="668" y="1"/>
                  </a:lnTo>
                  <a:cubicBezTo>
                    <a:pt x="479" y="22"/>
                    <a:pt x="286" y="48"/>
                    <a:pt x="93" y="73"/>
                  </a:cubicBezTo>
                  <a:cubicBezTo>
                    <a:pt x="54" y="1011"/>
                    <a:pt x="22" y="1952"/>
                    <a:pt x="1" y="2889"/>
                  </a:cubicBezTo>
                  <a:cubicBezTo>
                    <a:pt x="372" y="2851"/>
                    <a:pt x="657" y="2765"/>
                    <a:pt x="664" y="2626"/>
                  </a:cubicBezTo>
                  <a:cubicBezTo>
                    <a:pt x="707" y="1745"/>
                    <a:pt x="707" y="871"/>
                    <a:pt x="668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901548" y="1591676"/>
              <a:ext cx="48358" cy="80043"/>
            </a:xfrm>
            <a:custGeom>
              <a:rect b="b" l="l" r="r" t="t"/>
              <a:pathLst>
                <a:path extrusionOk="0" h="2847" w="1720">
                  <a:moveTo>
                    <a:pt x="1719" y="1"/>
                  </a:moveTo>
                  <a:lnTo>
                    <a:pt x="1719" y="1"/>
                  </a:lnTo>
                  <a:cubicBezTo>
                    <a:pt x="1153" y="68"/>
                    <a:pt x="585" y="129"/>
                    <a:pt x="15" y="186"/>
                  </a:cubicBezTo>
                  <a:cubicBezTo>
                    <a:pt x="47" y="999"/>
                    <a:pt x="44" y="1816"/>
                    <a:pt x="4" y="2636"/>
                  </a:cubicBezTo>
                  <a:cubicBezTo>
                    <a:pt x="1" y="2771"/>
                    <a:pt x="525" y="2846"/>
                    <a:pt x="1078" y="2846"/>
                  </a:cubicBezTo>
                  <a:cubicBezTo>
                    <a:pt x="1263" y="2846"/>
                    <a:pt x="1456" y="2839"/>
                    <a:pt x="1627" y="2817"/>
                  </a:cubicBezTo>
                  <a:cubicBezTo>
                    <a:pt x="1648" y="1880"/>
                    <a:pt x="1680" y="939"/>
                    <a:pt x="1719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962808" y="1535335"/>
              <a:ext cx="69303" cy="54346"/>
            </a:xfrm>
            <a:custGeom>
              <a:rect b="b" l="l" r="r" t="t"/>
              <a:pathLst>
                <a:path extrusionOk="0" h="1933" w="2465">
                  <a:moveTo>
                    <a:pt x="1252" y="1"/>
                  </a:moveTo>
                  <a:cubicBezTo>
                    <a:pt x="1220" y="1"/>
                    <a:pt x="1191" y="1"/>
                    <a:pt x="1166" y="7"/>
                  </a:cubicBezTo>
                  <a:cubicBezTo>
                    <a:pt x="778" y="68"/>
                    <a:pt x="393" y="125"/>
                    <a:pt x="4" y="179"/>
                  </a:cubicBezTo>
                  <a:cubicBezTo>
                    <a:pt x="4" y="243"/>
                    <a:pt x="4" y="307"/>
                    <a:pt x="1" y="375"/>
                  </a:cubicBezTo>
                  <a:cubicBezTo>
                    <a:pt x="11" y="461"/>
                    <a:pt x="18" y="547"/>
                    <a:pt x="26" y="632"/>
                  </a:cubicBezTo>
                  <a:cubicBezTo>
                    <a:pt x="279" y="624"/>
                    <a:pt x="528" y="621"/>
                    <a:pt x="781" y="621"/>
                  </a:cubicBezTo>
                  <a:cubicBezTo>
                    <a:pt x="1341" y="621"/>
                    <a:pt x="1901" y="636"/>
                    <a:pt x="2465" y="664"/>
                  </a:cubicBezTo>
                  <a:cubicBezTo>
                    <a:pt x="2126" y="315"/>
                    <a:pt x="1616" y="1"/>
                    <a:pt x="1252" y="1"/>
                  </a:cubicBezTo>
                  <a:close/>
                  <a:moveTo>
                    <a:pt x="1028" y="1812"/>
                  </a:moveTo>
                  <a:lnTo>
                    <a:pt x="1028" y="1812"/>
                  </a:lnTo>
                  <a:cubicBezTo>
                    <a:pt x="721" y="1816"/>
                    <a:pt x="414" y="1826"/>
                    <a:pt x="111" y="1840"/>
                  </a:cubicBezTo>
                  <a:cubicBezTo>
                    <a:pt x="111" y="1873"/>
                    <a:pt x="115" y="1901"/>
                    <a:pt x="115" y="1933"/>
                  </a:cubicBezTo>
                  <a:cubicBezTo>
                    <a:pt x="418" y="1894"/>
                    <a:pt x="724" y="1852"/>
                    <a:pt x="1028" y="1812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962302" y="1540340"/>
              <a:ext cx="647" cy="5567"/>
            </a:xfrm>
            <a:custGeom>
              <a:rect b="b" l="l" r="r" t="t"/>
              <a:pathLst>
                <a:path extrusionOk="0" h="198" w="23">
                  <a:moveTo>
                    <a:pt x="22" y="1"/>
                  </a:moveTo>
                  <a:cubicBezTo>
                    <a:pt x="15" y="1"/>
                    <a:pt x="8" y="5"/>
                    <a:pt x="1" y="5"/>
                  </a:cubicBezTo>
                  <a:cubicBezTo>
                    <a:pt x="8" y="69"/>
                    <a:pt x="11" y="133"/>
                    <a:pt x="19" y="197"/>
                  </a:cubicBezTo>
                  <a:cubicBezTo>
                    <a:pt x="22" y="129"/>
                    <a:pt x="22" y="65"/>
                    <a:pt x="22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789175" y="1549364"/>
              <a:ext cx="102479" cy="52969"/>
            </a:xfrm>
            <a:custGeom>
              <a:rect b="b" l="l" r="r" t="t"/>
              <a:pathLst>
                <a:path extrusionOk="0" h="1884" w="3645">
                  <a:moveTo>
                    <a:pt x="3645" y="0"/>
                  </a:moveTo>
                  <a:lnTo>
                    <a:pt x="3645" y="0"/>
                  </a:lnTo>
                  <a:cubicBezTo>
                    <a:pt x="2614" y="115"/>
                    <a:pt x="1580" y="211"/>
                    <a:pt x="546" y="290"/>
                  </a:cubicBezTo>
                  <a:cubicBezTo>
                    <a:pt x="1" y="329"/>
                    <a:pt x="246" y="942"/>
                    <a:pt x="439" y="1206"/>
                  </a:cubicBezTo>
                  <a:cubicBezTo>
                    <a:pt x="728" y="1598"/>
                    <a:pt x="1277" y="1883"/>
                    <a:pt x="1773" y="1883"/>
                  </a:cubicBezTo>
                  <a:cubicBezTo>
                    <a:pt x="1805" y="1883"/>
                    <a:pt x="1837" y="1880"/>
                    <a:pt x="1865" y="1880"/>
                  </a:cubicBezTo>
                  <a:cubicBezTo>
                    <a:pt x="2436" y="1837"/>
                    <a:pt x="3003" y="1787"/>
                    <a:pt x="3570" y="1733"/>
                  </a:cubicBezTo>
                  <a:cubicBezTo>
                    <a:pt x="3570" y="1698"/>
                    <a:pt x="3570" y="1662"/>
                    <a:pt x="3574" y="1623"/>
                  </a:cubicBezTo>
                  <a:lnTo>
                    <a:pt x="3574" y="1623"/>
                  </a:lnTo>
                  <a:cubicBezTo>
                    <a:pt x="3370" y="1656"/>
                    <a:pt x="3164" y="1691"/>
                    <a:pt x="2960" y="1727"/>
                  </a:cubicBezTo>
                  <a:cubicBezTo>
                    <a:pt x="2853" y="1745"/>
                    <a:pt x="2728" y="1755"/>
                    <a:pt x="2596" y="1755"/>
                  </a:cubicBezTo>
                  <a:cubicBezTo>
                    <a:pt x="2161" y="1755"/>
                    <a:pt x="1651" y="1641"/>
                    <a:pt x="1388" y="1356"/>
                  </a:cubicBezTo>
                  <a:cubicBezTo>
                    <a:pt x="1110" y="1057"/>
                    <a:pt x="1064" y="685"/>
                    <a:pt x="1566" y="596"/>
                  </a:cubicBezTo>
                  <a:cubicBezTo>
                    <a:pt x="2254" y="471"/>
                    <a:pt x="2942" y="375"/>
                    <a:pt x="3631" y="300"/>
                  </a:cubicBezTo>
                  <a:cubicBezTo>
                    <a:pt x="3634" y="201"/>
                    <a:pt x="3638" y="101"/>
                    <a:pt x="3645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889543" y="1548577"/>
              <a:ext cx="12427" cy="49539"/>
            </a:xfrm>
            <a:custGeom>
              <a:rect b="b" l="l" r="r" t="t"/>
              <a:pathLst>
                <a:path extrusionOk="0" h="1762" w="442">
                  <a:moveTo>
                    <a:pt x="324" y="0"/>
                  </a:moveTo>
                  <a:cubicBezTo>
                    <a:pt x="242" y="11"/>
                    <a:pt x="157" y="22"/>
                    <a:pt x="75" y="28"/>
                  </a:cubicBezTo>
                  <a:cubicBezTo>
                    <a:pt x="68" y="129"/>
                    <a:pt x="64" y="229"/>
                    <a:pt x="61" y="328"/>
                  </a:cubicBezTo>
                  <a:cubicBezTo>
                    <a:pt x="157" y="318"/>
                    <a:pt x="257" y="307"/>
                    <a:pt x="353" y="300"/>
                  </a:cubicBezTo>
                  <a:cubicBezTo>
                    <a:pt x="342" y="200"/>
                    <a:pt x="335" y="100"/>
                    <a:pt x="324" y="0"/>
                  </a:cubicBezTo>
                  <a:close/>
                  <a:moveTo>
                    <a:pt x="438" y="1587"/>
                  </a:moveTo>
                  <a:cubicBezTo>
                    <a:pt x="292" y="1608"/>
                    <a:pt x="146" y="1630"/>
                    <a:pt x="4" y="1651"/>
                  </a:cubicBezTo>
                  <a:cubicBezTo>
                    <a:pt x="0" y="1690"/>
                    <a:pt x="0" y="1726"/>
                    <a:pt x="0" y="1761"/>
                  </a:cubicBezTo>
                  <a:cubicBezTo>
                    <a:pt x="146" y="1748"/>
                    <a:pt x="296" y="1733"/>
                    <a:pt x="442" y="1719"/>
                  </a:cubicBezTo>
                  <a:cubicBezTo>
                    <a:pt x="442" y="1676"/>
                    <a:pt x="442" y="1633"/>
                    <a:pt x="438" y="158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949876" y="1545878"/>
              <a:ext cx="16166" cy="45827"/>
            </a:xfrm>
            <a:custGeom>
              <a:rect b="b" l="l" r="r" t="t"/>
              <a:pathLst>
                <a:path extrusionOk="0" h="1630" w="575">
                  <a:moveTo>
                    <a:pt x="461" y="0"/>
                  </a:moveTo>
                  <a:cubicBezTo>
                    <a:pt x="457" y="82"/>
                    <a:pt x="450" y="167"/>
                    <a:pt x="443" y="257"/>
                  </a:cubicBezTo>
                  <a:lnTo>
                    <a:pt x="486" y="257"/>
                  </a:lnTo>
                  <a:cubicBezTo>
                    <a:pt x="478" y="172"/>
                    <a:pt x="471" y="86"/>
                    <a:pt x="461" y="0"/>
                  </a:cubicBezTo>
                  <a:close/>
                  <a:moveTo>
                    <a:pt x="571" y="1465"/>
                  </a:moveTo>
                  <a:cubicBezTo>
                    <a:pt x="382" y="1477"/>
                    <a:pt x="196" y="1487"/>
                    <a:pt x="7" y="1501"/>
                  </a:cubicBezTo>
                  <a:cubicBezTo>
                    <a:pt x="4" y="1544"/>
                    <a:pt x="4" y="1587"/>
                    <a:pt x="0" y="1630"/>
                  </a:cubicBezTo>
                  <a:cubicBezTo>
                    <a:pt x="193" y="1605"/>
                    <a:pt x="386" y="1579"/>
                    <a:pt x="575" y="1558"/>
                  </a:cubicBezTo>
                  <a:cubicBezTo>
                    <a:pt x="575" y="1526"/>
                    <a:pt x="571" y="1498"/>
                    <a:pt x="571" y="146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898652" y="1540452"/>
              <a:ext cx="64187" cy="56455"/>
            </a:xfrm>
            <a:custGeom>
              <a:rect b="b" l="l" r="r" t="t"/>
              <a:pathLst>
                <a:path extrusionOk="0" h="2008" w="2283">
                  <a:moveTo>
                    <a:pt x="2265" y="1"/>
                  </a:moveTo>
                  <a:cubicBezTo>
                    <a:pt x="1508" y="108"/>
                    <a:pt x="756" y="204"/>
                    <a:pt x="0" y="289"/>
                  </a:cubicBezTo>
                  <a:cubicBezTo>
                    <a:pt x="11" y="389"/>
                    <a:pt x="18" y="489"/>
                    <a:pt x="29" y="589"/>
                  </a:cubicBezTo>
                  <a:cubicBezTo>
                    <a:pt x="771" y="514"/>
                    <a:pt x="1516" y="467"/>
                    <a:pt x="2265" y="450"/>
                  </a:cubicBezTo>
                  <a:cubicBezTo>
                    <a:pt x="2272" y="360"/>
                    <a:pt x="2279" y="275"/>
                    <a:pt x="2283" y="193"/>
                  </a:cubicBezTo>
                  <a:cubicBezTo>
                    <a:pt x="2275" y="129"/>
                    <a:pt x="2272" y="65"/>
                    <a:pt x="2265" y="1"/>
                  </a:cubicBezTo>
                  <a:close/>
                  <a:moveTo>
                    <a:pt x="1829" y="1694"/>
                  </a:moveTo>
                  <a:lnTo>
                    <a:pt x="1829" y="1694"/>
                  </a:lnTo>
                  <a:cubicBezTo>
                    <a:pt x="1256" y="1737"/>
                    <a:pt x="685" y="1798"/>
                    <a:pt x="114" y="1876"/>
                  </a:cubicBezTo>
                  <a:cubicBezTo>
                    <a:pt x="118" y="1922"/>
                    <a:pt x="118" y="1965"/>
                    <a:pt x="118" y="2008"/>
                  </a:cubicBezTo>
                  <a:cubicBezTo>
                    <a:pt x="688" y="1951"/>
                    <a:pt x="1256" y="1890"/>
                    <a:pt x="1822" y="1823"/>
                  </a:cubicBezTo>
                  <a:cubicBezTo>
                    <a:pt x="1826" y="1780"/>
                    <a:pt x="1826" y="1737"/>
                    <a:pt x="1829" y="1694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991682" y="1553975"/>
              <a:ext cx="98374" cy="38630"/>
            </a:xfrm>
            <a:custGeom>
              <a:rect b="b" l="l" r="r" t="t"/>
              <a:pathLst>
                <a:path extrusionOk="0" h="1374" w="3499">
                  <a:moveTo>
                    <a:pt x="1438" y="1"/>
                  </a:moveTo>
                  <a:lnTo>
                    <a:pt x="1438" y="1"/>
                  </a:lnTo>
                  <a:cubicBezTo>
                    <a:pt x="1826" y="404"/>
                    <a:pt x="1990" y="850"/>
                    <a:pt x="1459" y="932"/>
                  </a:cubicBezTo>
                  <a:cubicBezTo>
                    <a:pt x="970" y="1010"/>
                    <a:pt x="485" y="1082"/>
                    <a:pt x="1" y="1149"/>
                  </a:cubicBezTo>
                  <a:cubicBezTo>
                    <a:pt x="146" y="1146"/>
                    <a:pt x="293" y="1146"/>
                    <a:pt x="442" y="1146"/>
                  </a:cubicBezTo>
                  <a:lnTo>
                    <a:pt x="707" y="1146"/>
                  </a:lnTo>
                  <a:cubicBezTo>
                    <a:pt x="1002" y="1281"/>
                    <a:pt x="1344" y="1373"/>
                    <a:pt x="1616" y="1373"/>
                  </a:cubicBezTo>
                  <a:cubicBezTo>
                    <a:pt x="1708" y="1373"/>
                    <a:pt x="1794" y="1363"/>
                    <a:pt x="1862" y="1338"/>
                  </a:cubicBezTo>
                  <a:cubicBezTo>
                    <a:pt x="2040" y="1278"/>
                    <a:pt x="2218" y="1220"/>
                    <a:pt x="2397" y="1160"/>
                  </a:cubicBezTo>
                  <a:cubicBezTo>
                    <a:pt x="3498" y="789"/>
                    <a:pt x="2050" y="37"/>
                    <a:pt x="1523" y="8"/>
                  </a:cubicBezTo>
                  <a:cubicBezTo>
                    <a:pt x="1494" y="4"/>
                    <a:pt x="1466" y="4"/>
                    <a:pt x="1438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819060" y="1552766"/>
              <a:ext cx="228603" cy="45940"/>
            </a:xfrm>
            <a:custGeom>
              <a:rect b="b" l="l" r="r" t="t"/>
              <a:pathLst>
                <a:path extrusionOk="0" h="1634" w="8131">
                  <a:moveTo>
                    <a:pt x="5894" y="1"/>
                  </a:moveTo>
                  <a:cubicBezTo>
                    <a:pt x="5641" y="1"/>
                    <a:pt x="5392" y="4"/>
                    <a:pt x="5139" y="12"/>
                  </a:cubicBezTo>
                  <a:cubicBezTo>
                    <a:pt x="5178" y="414"/>
                    <a:pt x="5203" y="817"/>
                    <a:pt x="5224" y="1220"/>
                  </a:cubicBezTo>
                  <a:cubicBezTo>
                    <a:pt x="5527" y="1206"/>
                    <a:pt x="5834" y="1196"/>
                    <a:pt x="6141" y="1192"/>
                  </a:cubicBezTo>
                  <a:cubicBezTo>
                    <a:pt x="6625" y="1125"/>
                    <a:pt x="7110" y="1053"/>
                    <a:pt x="7599" y="975"/>
                  </a:cubicBezTo>
                  <a:cubicBezTo>
                    <a:pt x="8130" y="893"/>
                    <a:pt x="7966" y="447"/>
                    <a:pt x="7578" y="44"/>
                  </a:cubicBezTo>
                  <a:cubicBezTo>
                    <a:pt x="7014" y="16"/>
                    <a:pt x="6454" y="1"/>
                    <a:pt x="5894" y="1"/>
                  </a:cubicBezTo>
                  <a:close/>
                  <a:moveTo>
                    <a:pt x="2568" y="179"/>
                  </a:moveTo>
                  <a:cubicBezTo>
                    <a:pt x="1879" y="254"/>
                    <a:pt x="1191" y="350"/>
                    <a:pt x="503" y="475"/>
                  </a:cubicBezTo>
                  <a:cubicBezTo>
                    <a:pt x="1" y="564"/>
                    <a:pt x="47" y="936"/>
                    <a:pt x="325" y="1235"/>
                  </a:cubicBezTo>
                  <a:cubicBezTo>
                    <a:pt x="588" y="1520"/>
                    <a:pt x="1098" y="1634"/>
                    <a:pt x="1533" y="1634"/>
                  </a:cubicBezTo>
                  <a:cubicBezTo>
                    <a:pt x="1665" y="1634"/>
                    <a:pt x="1790" y="1624"/>
                    <a:pt x="1897" y="1606"/>
                  </a:cubicBezTo>
                  <a:cubicBezTo>
                    <a:pt x="2101" y="1570"/>
                    <a:pt x="2307" y="1535"/>
                    <a:pt x="2511" y="1502"/>
                  </a:cubicBezTo>
                  <a:cubicBezTo>
                    <a:pt x="2525" y="1060"/>
                    <a:pt x="2546" y="621"/>
                    <a:pt x="2568" y="179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889627" y="1556983"/>
              <a:ext cx="12258" cy="38040"/>
            </a:xfrm>
            <a:custGeom>
              <a:rect b="b" l="l" r="r" t="t"/>
              <a:pathLst>
                <a:path extrusionOk="0" h="1353" w="436">
                  <a:moveTo>
                    <a:pt x="350" y="1"/>
                  </a:moveTo>
                  <a:cubicBezTo>
                    <a:pt x="254" y="8"/>
                    <a:pt x="154" y="19"/>
                    <a:pt x="58" y="29"/>
                  </a:cubicBezTo>
                  <a:cubicBezTo>
                    <a:pt x="36" y="471"/>
                    <a:pt x="15" y="910"/>
                    <a:pt x="1" y="1352"/>
                  </a:cubicBezTo>
                  <a:cubicBezTo>
                    <a:pt x="143" y="1331"/>
                    <a:pt x="289" y="1309"/>
                    <a:pt x="435" y="1288"/>
                  </a:cubicBezTo>
                  <a:cubicBezTo>
                    <a:pt x="417" y="860"/>
                    <a:pt x="389" y="429"/>
                    <a:pt x="350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950073" y="1553103"/>
              <a:ext cx="15885" cy="35003"/>
            </a:xfrm>
            <a:custGeom>
              <a:rect b="b" l="l" r="r" t="t"/>
              <a:pathLst>
                <a:path extrusionOk="0" h="1245" w="565">
                  <a:moveTo>
                    <a:pt x="436" y="0"/>
                  </a:moveTo>
                  <a:cubicBezTo>
                    <a:pt x="425" y="75"/>
                    <a:pt x="414" y="153"/>
                    <a:pt x="403" y="231"/>
                  </a:cubicBezTo>
                  <a:cubicBezTo>
                    <a:pt x="368" y="445"/>
                    <a:pt x="225" y="560"/>
                    <a:pt x="33" y="603"/>
                  </a:cubicBezTo>
                  <a:lnTo>
                    <a:pt x="0" y="1244"/>
                  </a:lnTo>
                  <a:cubicBezTo>
                    <a:pt x="189" y="1230"/>
                    <a:pt x="375" y="1220"/>
                    <a:pt x="564" y="1208"/>
                  </a:cubicBezTo>
                  <a:cubicBezTo>
                    <a:pt x="543" y="805"/>
                    <a:pt x="518" y="402"/>
                    <a:pt x="479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899439" y="1553103"/>
              <a:ext cx="62893" cy="40092"/>
            </a:xfrm>
            <a:custGeom>
              <a:rect b="b" l="l" r="r" t="t"/>
              <a:pathLst>
                <a:path extrusionOk="0" h="1426" w="2237">
                  <a:moveTo>
                    <a:pt x="2237" y="0"/>
                  </a:moveTo>
                  <a:lnTo>
                    <a:pt x="2237" y="0"/>
                  </a:lnTo>
                  <a:cubicBezTo>
                    <a:pt x="1488" y="17"/>
                    <a:pt x="743" y="64"/>
                    <a:pt x="1" y="139"/>
                  </a:cubicBezTo>
                  <a:cubicBezTo>
                    <a:pt x="40" y="567"/>
                    <a:pt x="68" y="998"/>
                    <a:pt x="86" y="1426"/>
                  </a:cubicBezTo>
                  <a:cubicBezTo>
                    <a:pt x="657" y="1348"/>
                    <a:pt x="1228" y="1287"/>
                    <a:pt x="1801" y="1244"/>
                  </a:cubicBezTo>
                  <a:lnTo>
                    <a:pt x="1834" y="603"/>
                  </a:lnTo>
                  <a:cubicBezTo>
                    <a:pt x="2026" y="560"/>
                    <a:pt x="2169" y="445"/>
                    <a:pt x="2204" y="231"/>
                  </a:cubicBezTo>
                  <a:cubicBezTo>
                    <a:pt x="2215" y="153"/>
                    <a:pt x="2226" y="75"/>
                    <a:pt x="2237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1496023" y="1527829"/>
              <a:ext cx="20074" cy="10346"/>
            </a:xfrm>
            <a:custGeom>
              <a:rect b="b" l="l" r="r" t="t"/>
              <a:pathLst>
                <a:path extrusionOk="0" h="368" w="714">
                  <a:moveTo>
                    <a:pt x="1" y="1"/>
                  </a:moveTo>
                  <a:lnTo>
                    <a:pt x="1" y="1"/>
                  </a:lnTo>
                  <a:cubicBezTo>
                    <a:pt x="76" y="121"/>
                    <a:pt x="129" y="246"/>
                    <a:pt x="162" y="368"/>
                  </a:cubicBezTo>
                  <a:cubicBezTo>
                    <a:pt x="204" y="364"/>
                    <a:pt x="247" y="360"/>
                    <a:pt x="290" y="353"/>
                  </a:cubicBezTo>
                  <a:cubicBezTo>
                    <a:pt x="714" y="314"/>
                    <a:pt x="186" y="78"/>
                    <a:pt x="1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1217945" y="1505056"/>
              <a:ext cx="284917" cy="82124"/>
            </a:xfrm>
            <a:custGeom>
              <a:rect b="b" l="l" r="r" t="t"/>
              <a:pathLst>
                <a:path extrusionOk="0" h="2921" w="10134">
                  <a:moveTo>
                    <a:pt x="8669" y="1"/>
                  </a:moveTo>
                  <a:cubicBezTo>
                    <a:pt x="8623" y="1"/>
                    <a:pt x="8576" y="4"/>
                    <a:pt x="8529" y="11"/>
                  </a:cubicBezTo>
                  <a:cubicBezTo>
                    <a:pt x="6954" y="279"/>
                    <a:pt x="5371" y="472"/>
                    <a:pt x="3773" y="546"/>
                  </a:cubicBezTo>
                  <a:cubicBezTo>
                    <a:pt x="3712" y="550"/>
                    <a:pt x="3648" y="550"/>
                    <a:pt x="3584" y="550"/>
                  </a:cubicBezTo>
                  <a:cubicBezTo>
                    <a:pt x="3359" y="550"/>
                    <a:pt x="3110" y="536"/>
                    <a:pt x="2846" y="521"/>
                  </a:cubicBezTo>
                  <a:cubicBezTo>
                    <a:pt x="2582" y="507"/>
                    <a:pt x="2308" y="493"/>
                    <a:pt x="2040" y="493"/>
                  </a:cubicBezTo>
                  <a:cubicBezTo>
                    <a:pt x="1423" y="493"/>
                    <a:pt x="827" y="567"/>
                    <a:pt x="442" y="885"/>
                  </a:cubicBezTo>
                  <a:cubicBezTo>
                    <a:pt x="190" y="1092"/>
                    <a:pt x="61" y="1359"/>
                    <a:pt x="168" y="1695"/>
                  </a:cubicBezTo>
                  <a:cubicBezTo>
                    <a:pt x="371" y="2340"/>
                    <a:pt x="742" y="2639"/>
                    <a:pt x="1362" y="2871"/>
                  </a:cubicBezTo>
                  <a:cubicBezTo>
                    <a:pt x="1455" y="2903"/>
                    <a:pt x="1555" y="2921"/>
                    <a:pt x="1658" y="2921"/>
                  </a:cubicBezTo>
                  <a:cubicBezTo>
                    <a:pt x="1883" y="2921"/>
                    <a:pt x="2111" y="2839"/>
                    <a:pt x="2254" y="2668"/>
                  </a:cubicBezTo>
                  <a:cubicBezTo>
                    <a:pt x="2279" y="2639"/>
                    <a:pt x="2303" y="2608"/>
                    <a:pt x="2329" y="2575"/>
                  </a:cubicBezTo>
                  <a:cubicBezTo>
                    <a:pt x="2361" y="2536"/>
                    <a:pt x="2389" y="2493"/>
                    <a:pt x="2410" y="2450"/>
                  </a:cubicBezTo>
                  <a:cubicBezTo>
                    <a:pt x="2525" y="2440"/>
                    <a:pt x="2646" y="2437"/>
                    <a:pt x="2774" y="2437"/>
                  </a:cubicBezTo>
                  <a:cubicBezTo>
                    <a:pt x="2992" y="2437"/>
                    <a:pt x="3217" y="2450"/>
                    <a:pt x="3427" y="2461"/>
                  </a:cubicBezTo>
                  <a:cubicBezTo>
                    <a:pt x="3634" y="2475"/>
                    <a:pt x="3822" y="2486"/>
                    <a:pt x="3962" y="2486"/>
                  </a:cubicBezTo>
                  <a:lnTo>
                    <a:pt x="4030" y="2486"/>
                  </a:lnTo>
                  <a:cubicBezTo>
                    <a:pt x="4604" y="2461"/>
                    <a:pt x="5170" y="2425"/>
                    <a:pt x="5741" y="2379"/>
                  </a:cubicBezTo>
                  <a:cubicBezTo>
                    <a:pt x="7018" y="2279"/>
                    <a:pt x="8284" y="2116"/>
                    <a:pt x="9543" y="1902"/>
                  </a:cubicBezTo>
                  <a:cubicBezTo>
                    <a:pt x="10013" y="1823"/>
                    <a:pt x="10134" y="1520"/>
                    <a:pt x="10053" y="1178"/>
                  </a:cubicBezTo>
                  <a:lnTo>
                    <a:pt x="10053" y="1178"/>
                  </a:lnTo>
                  <a:cubicBezTo>
                    <a:pt x="7917" y="1388"/>
                    <a:pt x="5795" y="1659"/>
                    <a:pt x="3677" y="1987"/>
                  </a:cubicBezTo>
                  <a:cubicBezTo>
                    <a:pt x="3873" y="2144"/>
                    <a:pt x="3976" y="2226"/>
                    <a:pt x="3577" y="2226"/>
                  </a:cubicBezTo>
                  <a:cubicBezTo>
                    <a:pt x="3566" y="2226"/>
                    <a:pt x="3555" y="2223"/>
                    <a:pt x="3544" y="2223"/>
                  </a:cubicBezTo>
                  <a:cubicBezTo>
                    <a:pt x="3067" y="2218"/>
                    <a:pt x="2589" y="2215"/>
                    <a:pt x="2111" y="2208"/>
                  </a:cubicBezTo>
                  <a:cubicBezTo>
                    <a:pt x="1683" y="2205"/>
                    <a:pt x="1020" y="2119"/>
                    <a:pt x="646" y="1894"/>
                  </a:cubicBezTo>
                  <a:cubicBezTo>
                    <a:pt x="524" y="1823"/>
                    <a:pt x="1" y="1634"/>
                    <a:pt x="417" y="1563"/>
                  </a:cubicBezTo>
                  <a:cubicBezTo>
                    <a:pt x="3035" y="1124"/>
                    <a:pt x="5662" y="778"/>
                    <a:pt x="8302" y="521"/>
                  </a:cubicBezTo>
                  <a:cubicBezTo>
                    <a:pt x="8366" y="514"/>
                    <a:pt x="8437" y="511"/>
                    <a:pt x="8504" y="511"/>
                  </a:cubicBezTo>
                  <a:cubicBezTo>
                    <a:pt x="8950" y="511"/>
                    <a:pt x="9467" y="632"/>
                    <a:pt x="9845" y="793"/>
                  </a:cubicBezTo>
                  <a:cubicBezTo>
                    <a:pt x="9852" y="796"/>
                    <a:pt x="9870" y="803"/>
                    <a:pt x="9892" y="811"/>
                  </a:cubicBezTo>
                  <a:cubicBezTo>
                    <a:pt x="9635" y="386"/>
                    <a:pt x="9139" y="1"/>
                    <a:pt x="8669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1217945" y="1519423"/>
              <a:ext cx="282640" cy="48245"/>
            </a:xfrm>
            <a:custGeom>
              <a:rect b="b" l="l" r="r" t="t"/>
              <a:pathLst>
                <a:path extrusionOk="0" h="1716" w="10053">
                  <a:moveTo>
                    <a:pt x="8504" y="0"/>
                  </a:moveTo>
                  <a:cubicBezTo>
                    <a:pt x="8437" y="0"/>
                    <a:pt x="8366" y="3"/>
                    <a:pt x="8302" y="10"/>
                  </a:cubicBezTo>
                  <a:cubicBezTo>
                    <a:pt x="5662" y="267"/>
                    <a:pt x="3035" y="613"/>
                    <a:pt x="417" y="1052"/>
                  </a:cubicBezTo>
                  <a:cubicBezTo>
                    <a:pt x="1" y="1123"/>
                    <a:pt x="524" y="1312"/>
                    <a:pt x="646" y="1383"/>
                  </a:cubicBezTo>
                  <a:cubicBezTo>
                    <a:pt x="1020" y="1608"/>
                    <a:pt x="1683" y="1694"/>
                    <a:pt x="2111" y="1697"/>
                  </a:cubicBezTo>
                  <a:cubicBezTo>
                    <a:pt x="2589" y="1704"/>
                    <a:pt x="3067" y="1707"/>
                    <a:pt x="3544" y="1712"/>
                  </a:cubicBezTo>
                  <a:cubicBezTo>
                    <a:pt x="3555" y="1712"/>
                    <a:pt x="3566" y="1715"/>
                    <a:pt x="3577" y="1715"/>
                  </a:cubicBezTo>
                  <a:cubicBezTo>
                    <a:pt x="3976" y="1715"/>
                    <a:pt x="3873" y="1633"/>
                    <a:pt x="3677" y="1476"/>
                  </a:cubicBezTo>
                  <a:cubicBezTo>
                    <a:pt x="5795" y="1148"/>
                    <a:pt x="7917" y="877"/>
                    <a:pt x="10053" y="667"/>
                  </a:cubicBezTo>
                  <a:cubicBezTo>
                    <a:pt x="10020" y="545"/>
                    <a:pt x="9967" y="420"/>
                    <a:pt x="9892" y="300"/>
                  </a:cubicBezTo>
                  <a:cubicBezTo>
                    <a:pt x="9870" y="292"/>
                    <a:pt x="9852" y="285"/>
                    <a:pt x="9845" y="282"/>
                  </a:cubicBezTo>
                  <a:cubicBezTo>
                    <a:pt x="9467" y="121"/>
                    <a:pt x="8950" y="0"/>
                    <a:pt x="8504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1617617" y="1470869"/>
              <a:ext cx="128767" cy="193544"/>
            </a:xfrm>
            <a:custGeom>
              <a:rect b="b" l="l" r="r" t="t"/>
              <a:pathLst>
                <a:path extrusionOk="0" h="6884" w="4580">
                  <a:moveTo>
                    <a:pt x="4362" y="1"/>
                  </a:moveTo>
                  <a:cubicBezTo>
                    <a:pt x="4258" y="1"/>
                    <a:pt x="4173" y="37"/>
                    <a:pt x="4112" y="118"/>
                  </a:cubicBezTo>
                  <a:cubicBezTo>
                    <a:pt x="3741" y="618"/>
                    <a:pt x="3367" y="1113"/>
                    <a:pt x="2996" y="1612"/>
                  </a:cubicBezTo>
                  <a:cubicBezTo>
                    <a:pt x="3189" y="1748"/>
                    <a:pt x="3381" y="1887"/>
                    <a:pt x="3574" y="2022"/>
                  </a:cubicBezTo>
                  <a:cubicBezTo>
                    <a:pt x="3759" y="1652"/>
                    <a:pt x="3945" y="1278"/>
                    <a:pt x="4127" y="903"/>
                  </a:cubicBezTo>
                  <a:cubicBezTo>
                    <a:pt x="4084" y="746"/>
                    <a:pt x="4123" y="564"/>
                    <a:pt x="4294" y="371"/>
                  </a:cubicBezTo>
                  <a:cubicBezTo>
                    <a:pt x="4390" y="261"/>
                    <a:pt x="4483" y="154"/>
                    <a:pt x="4579" y="44"/>
                  </a:cubicBezTo>
                  <a:cubicBezTo>
                    <a:pt x="4505" y="15"/>
                    <a:pt x="4429" y="1"/>
                    <a:pt x="4362" y="1"/>
                  </a:cubicBezTo>
                  <a:close/>
                  <a:moveTo>
                    <a:pt x="1613" y="3467"/>
                  </a:moveTo>
                  <a:cubicBezTo>
                    <a:pt x="1217" y="3995"/>
                    <a:pt x="821" y="4525"/>
                    <a:pt x="429" y="5053"/>
                  </a:cubicBezTo>
                  <a:cubicBezTo>
                    <a:pt x="1" y="5628"/>
                    <a:pt x="1103" y="6883"/>
                    <a:pt x="1699" y="6883"/>
                  </a:cubicBezTo>
                  <a:cubicBezTo>
                    <a:pt x="1798" y="6883"/>
                    <a:pt x="1887" y="6844"/>
                    <a:pt x="1948" y="6762"/>
                  </a:cubicBezTo>
                  <a:cubicBezTo>
                    <a:pt x="2073" y="6594"/>
                    <a:pt x="2201" y="6423"/>
                    <a:pt x="2326" y="6255"/>
                  </a:cubicBezTo>
                  <a:cubicBezTo>
                    <a:pt x="1948" y="6087"/>
                    <a:pt x="1712" y="5788"/>
                    <a:pt x="1901" y="5403"/>
                  </a:cubicBezTo>
                  <a:cubicBezTo>
                    <a:pt x="2130" y="4943"/>
                    <a:pt x="2358" y="4479"/>
                    <a:pt x="2586" y="4020"/>
                  </a:cubicBezTo>
                  <a:cubicBezTo>
                    <a:pt x="2265" y="3831"/>
                    <a:pt x="1941" y="3648"/>
                    <a:pt x="1613" y="346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1682982" y="1463054"/>
              <a:ext cx="130847" cy="188005"/>
            </a:xfrm>
            <a:custGeom>
              <a:rect b="b" l="l" r="r" t="t"/>
              <a:pathLst>
                <a:path extrusionOk="0" h="6687" w="4654">
                  <a:moveTo>
                    <a:pt x="3153" y="1"/>
                  </a:moveTo>
                  <a:cubicBezTo>
                    <a:pt x="2797" y="1"/>
                    <a:pt x="2461" y="90"/>
                    <a:pt x="2294" y="279"/>
                  </a:cubicBezTo>
                  <a:cubicBezTo>
                    <a:pt x="2283" y="293"/>
                    <a:pt x="2269" y="307"/>
                    <a:pt x="2254" y="322"/>
                  </a:cubicBezTo>
                  <a:cubicBezTo>
                    <a:pt x="2861" y="554"/>
                    <a:pt x="3688" y="1594"/>
                    <a:pt x="3306" y="2104"/>
                  </a:cubicBezTo>
                  <a:cubicBezTo>
                    <a:pt x="3032" y="2471"/>
                    <a:pt x="2757" y="2839"/>
                    <a:pt x="2483" y="3210"/>
                  </a:cubicBezTo>
                  <a:cubicBezTo>
                    <a:pt x="2668" y="3349"/>
                    <a:pt x="2850" y="3488"/>
                    <a:pt x="3036" y="3631"/>
                  </a:cubicBezTo>
                  <a:cubicBezTo>
                    <a:pt x="3470" y="2750"/>
                    <a:pt x="3905" y="1869"/>
                    <a:pt x="4341" y="992"/>
                  </a:cubicBezTo>
                  <a:cubicBezTo>
                    <a:pt x="4654" y="353"/>
                    <a:pt x="3862" y="1"/>
                    <a:pt x="3153" y="1"/>
                  </a:cubicBezTo>
                  <a:close/>
                  <a:moveTo>
                    <a:pt x="1238" y="4875"/>
                  </a:moveTo>
                  <a:cubicBezTo>
                    <a:pt x="828" y="5428"/>
                    <a:pt x="414" y="5980"/>
                    <a:pt x="1" y="6533"/>
                  </a:cubicBezTo>
                  <a:cubicBezTo>
                    <a:pt x="222" y="6633"/>
                    <a:pt x="493" y="6686"/>
                    <a:pt x="757" y="6686"/>
                  </a:cubicBezTo>
                  <a:cubicBezTo>
                    <a:pt x="1184" y="6686"/>
                    <a:pt x="1591" y="6548"/>
                    <a:pt x="1748" y="6230"/>
                  </a:cubicBezTo>
                  <a:cubicBezTo>
                    <a:pt x="1880" y="5963"/>
                    <a:pt x="2012" y="5695"/>
                    <a:pt x="2144" y="5428"/>
                  </a:cubicBezTo>
                  <a:cubicBezTo>
                    <a:pt x="1844" y="5242"/>
                    <a:pt x="1541" y="5057"/>
                    <a:pt x="1238" y="4875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1665748" y="1472078"/>
              <a:ext cx="120923" cy="174650"/>
            </a:xfrm>
            <a:custGeom>
              <a:rect b="b" l="l" r="r" t="t"/>
              <a:pathLst>
                <a:path extrusionOk="0" h="6212" w="4301">
                  <a:moveTo>
                    <a:pt x="2867" y="1"/>
                  </a:moveTo>
                  <a:cubicBezTo>
                    <a:pt x="2771" y="111"/>
                    <a:pt x="2678" y="218"/>
                    <a:pt x="2582" y="328"/>
                  </a:cubicBezTo>
                  <a:cubicBezTo>
                    <a:pt x="2411" y="521"/>
                    <a:pt x="2372" y="703"/>
                    <a:pt x="2415" y="860"/>
                  </a:cubicBezTo>
                  <a:cubicBezTo>
                    <a:pt x="2233" y="1235"/>
                    <a:pt x="2047" y="1609"/>
                    <a:pt x="1862" y="1979"/>
                  </a:cubicBezTo>
                  <a:cubicBezTo>
                    <a:pt x="2276" y="2279"/>
                    <a:pt x="2686" y="2583"/>
                    <a:pt x="3096" y="2889"/>
                  </a:cubicBezTo>
                  <a:cubicBezTo>
                    <a:pt x="3370" y="2518"/>
                    <a:pt x="3645" y="2150"/>
                    <a:pt x="3919" y="1783"/>
                  </a:cubicBezTo>
                  <a:cubicBezTo>
                    <a:pt x="4301" y="1273"/>
                    <a:pt x="3474" y="233"/>
                    <a:pt x="2867" y="1"/>
                  </a:cubicBezTo>
                  <a:close/>
                  <a:moveTo>
                    <a:pt x="874" y="3977"/>
                  </a:moveTo>
                  <a:cubicBezTo>
                    <a:pt x="646" y="4436"/>
                    <a:pt x="418" y="4900"/>
                    <a:pt x="189" y="5360"/>
                  </a:cubicBezTo>
                  <a:cubicBezTo>
                    <a:pt x="0" y="5745"/>
                    <a:pt x="236" y="6044"/>
                    <a:pt x="614" y="6212"/>
                  </a:cubicBezTo>
                  <a:cubicBezTo>
                    <a:pt x="1027" y="5659"/>
                    <a:pt x="1441" y="5107"/>
                    <a:pt x="1851" y="4554"/>
                  </a:cubicBezTo>
                  <a:cubicBezTo>
                    <a:pt x="1527" y="4358"/>
                    <a:pt x="1202" y="4166"/>
                    <a:pt x="874" y="3977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1545251" y="1489228"/>
              <a:ext cx="310221" cy="161015"/>
            </a:xfrm>
            <a:custGeom>
              <a:rect b="b" l="l" r="r" t="t"/>
              <a:pathLst>
                <a:path extrusionOk="0" h="5727" w="11034">
                  <a:moveTo>
                    <a:pt x="1776" y="0"/>
                  </a:moveTo>
                  <a:cubicBezTo>
                    <a:pt x="921" y="0"/>
                    <a:pt x="1" y="638"/>
                    <a:pt x="1081" y="1177"/>
                  </a:cubicBezTo>
                  <a:cubicBezTo>
                    <a:pt x="2133" y="1698"/>
                    <a:pt x="3167" y="2243"/>
                    <a:pt x="4187" y="2814"/>
                  </a:cubicBezTo>
                  <a:cubicBezTo>
                    <a:pt x="4354" y="2585"/>
                    <a:pt x="4522" y="2361"/>
                    <a:pt x="4693" y="2136"/>
                  </a:cubicBezTo>
                  <a:cubicBezTo>
                    <a:pt x="4286" y="1854"/>
                    <a:pt x="3876" y="1576"/>
                    <a:pt x="3467" y="1302"/>
                  </a:cubicBezTo>
                  <a:cubicBezTo>
                    <a:pt x="3103" y="1063"/>
                    <a:pt x="2910" y="699"/>
                    <a:pt x="2867" y="378"/>
                  </a:cubicBezTo>
                  <a:cubicBezTo>
                    <a:pt x="2696" y="293"/>
                    <a:pt x="2529" y="207"/>
                    <a:pt x="2357" y="122"/>
                  </a:cubicBezTo>
                  <a:cubicBezTo>
                    <a:pt x="2186" y="36"/>
                    <a:pt x="1983" y="0"/>
                    <a:pt x="1776" y="0"/>
                  </a:cubicBezTo>
                  <a:close/>
                  <a:moveTo>
                    <a:pt x="7278" y="4026"/>
                  </a:moveTo>
                  <a:cubicBezTo>
                    <a:pt x="7199" y="4183"/>
                    <a:pt x="7122" y="4340"/>
                    <a:pt x="7043" y="4497"/>
                  </a:cubicBezTo>
                  <a:cubicBezTo>
                    <a:pt x="7275" y="4639"/>
                    <a:pt x="7503" y="4786"/>
                    <a:pt x="7731" y="4932"/>
                  </a:cubicBezTo>
                  <a:cubicBezTo>
                    <a:pt x="7767" y="5035"/>
                    <a:pt x="7846" y="5135"/>
                    <a:pt x="7977" y="5225"/>
                  </a:cubicBezTo>
                  <a:cubicBezTo>
                    <a:pt x="8412" y="5524"/>
                    <a:pt x="8766" y="5641"/>
                    <a:pt x="9282" y="5720"/>
                  </a:cubicBezTo>
                  <a:cubicBezTo>
                    <a:pt x="9317" y="5723"/>
                    <a:pt x="9357" y="5727"/>
                    <a:pt x="9400" y="5727"/>
                  </a:cubicBezTo>
                  <a:cubicBezTo>
                    <a:pt x="9999" y="5727"/>
                    <a:pt x="11033" y="5178"/>
                    <a:pt x="10213" y="4639"/>
                  </a:cubicBezTo>
                  <a:cubicBezTo>
                    <a:pt x="10120" y="4578"/>
                    <a:pt x="10028" y="4519"/>
                    <a:pt x="9935" y="4458"/>
                  </a:cubicBezTo>
                  <a:lnTo>
                    <a:pt x="9935" y="4458"/>
                  </a:lnTo>
                  <a:cubicBezTo>
                    <a:pt x="10071" y="4685"/>
                    <a:pt x="10135" y="4942"/>
                    <a:pt x="10028" y="5185"/>
                  </a:cubicBezTo>
                  <a:cubicBezTo>
                    <a:pt x="9928" y="5409"/>
                    <a:pt x="9724" y="5495"/>
                    <a:pt x="9503" y="5495"/>
                  </a:cubicBezTo>
                  <a:cubicBezTo>
                    <a:pt x="9268" y="5495"/>
                    <a:pt x="9008" y="5391"/>
                    <a:pt x="8837" y="5256"/>
                  </a:cubicBezTo>
                  <a:cubicBezTo>
                    <a:pt x="8323" y="4839"/>
                    <a:pt x="7803" y="4429"/>
                    <a:pt x="7278" y="4026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1662965" y="1549280"/>
              <a:ext cx="36718" cy="34610"/>
            </a:xfrm>
            <a:custGeom>
              <a:rect b="b" l="l" r="r" t="t"/>
              <a:pathLst>
                <a:path extrusionOk="0" h="1231" w="1306">
                  <a:moveTo>
                    <a:pt x="506" y="0"/>
                  </a:moveTo>
                  <a:cubicBezTo>
                    <a:pt x="335" y="225"/>
                    <a:pt x="167" y="449"/>
                    <a:pt x="0" y="678"/>
                  </a:cubicBezTo>
                  <a:cubicBezTo>
                    <a:pt x="328" y="859"/>
                    <a:pt x="652" y="1042"/>
                    <a:pt x="973" y="1231"/>
                  </a:cubicBezTo>
                  <a:cubicBezTo>
                    <a:pt x="1084" y="1009"/>
                    <a:pt x="1194" y="788"/>
                    <a:pt x="1305" y="564"/>
                  </a:cubicBezTo>
                  <a:cubicBezTo>
                    <a:pt x="1037" y="375"/>
                    <a:pt x="774" y="186"/>
                    <a:pt x="506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1717788" y="1586053"/>
              <a:ext cx="32107" cy="29633"/>
            </a:xfrm>
            <a:custGeom>
              <a:rect b="b" l="l" r="r" t="t"/>
              <a:pathLst>
                <a:path extrusionOk="0" h="1054" w="1142">
                  <a:moveTo>
                    <a:pt x="371" y="1"/>
                  </a:moveTo>
                  <a:cubicBezTo>
                    <a:pt x="249" y="168"/>
                    <a:pt x="125" y="333"/>
                    <a:pt x="0" y="500"/>
                  </a:cubicBezTo>
                  <a:cubicBezTo>
                    <a:pt x="303" y="682"/>
                    <a:pt x="606" y="867"/>
                    <a:pt x="906" y="1053"/>
                  </a:cubicBezTo>
                  <a:cubicBezTo>
                    <a:pt x="985" y="896"/>
                    <a:pt x="1062" y="739"/>
                    <a:pt x="1141" y="582"/>
                  </a:cubicBezTo>
                  <a:cubicBezTo>
                    <a:pt x="884" y="386"/>
                    <a:pt x="631" y="193"/>
                    <a:pt x="371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1690320" y="1565136"/>
              <a:ext cx="37899" cy="35003"/>
            </a:xfrm>
            <a:custGeom>
              <a:rect b="b" l="l" r="r" t="t"/>
              <a:pathLst>
                <a:path extrusionOk="0" h="1245" w="1348">
                  <a:moveTo>
                    <a:pt x="332" y="0"/>
                  </a:moveTo>
                  <a:cubicBezTo>
                    <a:pt x="221" y="224"/>
                    <a:pt x="111" y="445"/>
                    <a:pt x="0" y="667"/>
                  </a:cubicBezTo>
                  <a:cubicBezTo>
                    <a:pt x="328" y="856"/>
                    <a:pt x="653" y="1048"/>
                    <a:pt x="977" y="1244"/>
                  </a:cubicBezTo>
                  <a:cubicBezTo>
                    <a:pt x="1102" y="1077"/>
                    <a:pt x="1226" y="912"/>
                    <a:pt x="1348" y="745"/>
                  </a:cubicBezTo>
                  <a:cubicBezTo>
                    <a:pt x="1012" y="496"/>
                    <a:pt x="670" y="246"/>
                    <a:pt x="332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1624448" y="1479304"/>
              <a:ext cx="200123" cy="135261"/>
            </a:xfrm>
            <a:custGeom>
              <a:rect b="b" l="l" r="r" t="t"/>
              <a:pathLst>
                <a:path extrusionOk="0" h="4811" w="7118">
                  <a:moveTo>
                    <a:pt x="549" y="0"/>
                  </a:moveTo>
                  <a:cubicBezTo>
                    <a:pt x="175" y="0"/>
                    <a:pt x="1" y="339"/>
                    <a:pt x="50" y="731"/>
                  </a:cubicBezTo>
                  <a:cubicBezTo>
                    <a:pt x="806" y="1113"/>
                    <a:pt x="1558" y="1508"/>
                    <a:pt x="2300" y="1919"/>
                  </a:cubicBezTo>
                  <a:cubicBezTo>
                    <a:pt x="2454" y="1715"/>
                    <a:pt x="2603" y="1516"/>
                    <a:pt x="2753" y="1312"/>
                  </a:cubicBezTo>
                  <a:cubicBezTo>
                    <a:pt x="2236" y="949"/>
                    <a:pt x="1716" y="593"/>
                    <a:pt x="1188" y="239"/>
                  </a:cubicBezTo>
                  <a:cubicBezTo>
                    <a:pt x="934" y="71"/>
                    <a:pt x="721" y="0"/>
                    <a:pt x="549" y="0"/>
                  </a:cubicBezTo>
                  <a:close/>
                  <a:moveTo>
                    <a:pt x="5118" y="3053"/>
                  </a:moveTo>
                  <a:cubicBezTo>
                    <a:pt x="5053" y="3177"/>
                    <a:pt x="4989" y="3305"/>
                    <a:pt x="4925" y="3434"/>
                  </a:cubicBezTo>
                  <a:cubicBezTo>
                    <a:pt x="5663" y="3880"/>
                    <a:pt x="6394" y="4340"/>
                    <a:pt x="7118" y="4811"/>
                  </a:cubicBezTo>
                  <a:cubicBezTo>
                    <a:pt x="6968" y="4557"/>
                    <a:pt x="6736" y="4337"/>
                    <a:pt x="6561" y="4194"/>
                  </a:cubicBezTo>
                  <a:cubicBezTo>
                    <a:pt x="6084" y="3805"/>
                    <a:pt x="5602" y="3427"/>
                    <a:pt x="5118" y="3053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1689111" y="1516189"/>
              <a:ext cx="28987" cy="28509"/>
            </a:xfrm>
            <a:custGeom>
              <a:rect b="b" l="l" r="r" t="t"/>
              <a:pathLst>
                <a:path extrusionOk="0" h="1014" w="1031">
                  <a:moveTo>
                    <a:pt x="453" y="0"/>
                  </a:moveTo>
                  <a:cubicBezTo>
                    <a:pt x="303" y="204"/>
                    <a:pt x="154" y="403"/>
                    <a:pt x="0" y="607"/>
                  </a:cubicBezTo>
                  <a:cubicBezTo>
                    <a:pt x="247" y="742"/>
                    <a:pt x="489" y="878"/>
                    <a:pt x="731" y="1014"/>
                  </a:cubicBezTo>
                  <a:cubicBezTo>
                    <a:pt x="831" y="813"/>
                    <a:pt x="931" y="614"/>
                    <a:pt x="1031" y="410"/>
                  </a:cubicBezTo>
                  <a:cubicBezTo>
                    <a:pt x="838" y="275"/>
                    <a:pt x="646" y="136"/>
                    <a:pt x="453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1744243" y="1553272"/>
              <a:ext cx="24095" cy="22576"/>
            </a:xfrm>
            <a:custGeom>
              <a:rect b="b" l="l" r="r" t="t"/>
              <a:pathLst>
                <a:path extrusionOk="0" h="803" w="857">
                  <a:moveTo>
                    <a:pt x="304" y="1"/>
                  </a:moveTo>
                  <a:cubicBezTo>
                    <a:pt x="204" y="136"/>
                    <a:pt x="100" y="272"/>
                    <a:pt x="1" y="407"/>
                  </a:cubicBezTo>
                  <a:cubicBezTo>
                    <a:pt x="222" y="536"/>
                    <a:pt x="447" y="671"/>
                    <a:pt x="664" y="803"/>
                  </a:cubicBezTo>
                  <a:cubicBezTo>
                    <a:pt x="728" y="674"/>
                    <a:pt x="792" y="546"/>
                    <a:pt x="857" y="422"/>
                  </a:cubicBezTo>
                  <a:cubicBezTo>
                    <a:pt x="671" y="279"/>
                    <a:pt x="489" y="140"/>
                    <a:pt x="304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1709663" y="1527716"/>
              <a:ext cx="43128" cy="37027"/>
            </a:xfrm>
            <a:custGeom>
              <a:rect b="b" l="l" r="r" t="t"/>
              <a:pathLst>
                <a:path extrusionOk="0" h="1317" w="1534">
                  <a:moveTo>
                    <a:pt x="300" y="0"/>
                  </a:moveTo>
                  <a:cubicBezTo>
                    <a:pt x="200" y="204"/>
                    <a:pt x="100" y="403"/>
                    <a:pt x="0" y="604"/>
                  </a:cubicBezTo>
                  <a:cubicBezTo>
                    <a:pt x="414" y="839"/>
                    <a:pt x="824" y="1074"/>
                    <a:pt x="1231" y="1316"/>
                  </a:cubicBezTo>
                  <a:cubicBezTo>
                    <a:pt x="1330" y="1181"/>
                    <a:pt x="1434" y="1045"/>
                    <a:pt x="1534" y="910"/>
                  </a:cubicBezTo>
                  <a:cubicBezTo>
                    <a:pt x="1124" y="604"/>
                    <a:pt x="714" y="300"/>
                    <a:pt x="300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1625854" y="1499855"/>
              <a:ext cx="204340" cy="143864"/>
            </a:xfrm>
            <a:custGeom>
              <a:rect b="b" l="l" r="r" t="t"/>
              <a:pathLst>
                <a:path extrusionOk="0" h="5117" w="7268">
                  <a:moveTo>
                    <a:pt x="0" y="0"/>
                  </a:moveTo>
                  <a:lnTo>
                    <a:pt x="0" y="0"/>
                  </a:lnTo>
                  <a:cubicBezTo>
                    <a:pt x="43" y="321"/>
                    <a:pt x="236" y="685"/>
                    <a:pt x="600" y="924"/>
                  </a:cubicBezTo>
                  <a:cubicBezTo>
                    <a:pt x="1009" y="1198"/>
                    <a:pt x="1419" y="1476"/>
                    <a:pt x="1826" y="1758"/>
                  </a:cubicBezTo>
                  <a:cubicBezTo>
                    <a:pt x="1965" y="1569"/>
                    <a:pt x="2107" y="1376"/>
                    <a:pt x="2250" y="1188"/>
                  </a:cubicBezTo>
                  <a:cubicBezTo>
                    <a:pt x="1508" y="777"/>
                    <a:pt x="756" y="382"/>
                    <a:pt x="0" y="0"/>
                  </a:cubicBezTo>
                  <a:close/>
                  <a:moveTo>
                    <a:pt x="4875" y="2703"/>
                  </a:moveTo>
                  <a:cubicBezTo>
                    <a:pt x="4722" y="3017"/>
                    <a:pt x="4564" y="3331"/>
                    <a:pt x="4411" y="3648"/>
                  </a:cubicBezTo>
                  <a:cubicBezTo>
                    <a:pt x="4936" y="4051"/>
                    <a:pt x="5456" y="4461"/>
                    <a:pt x="5970" y="4878"/>
                  </a:cubicBezTo>
                  <a:cubicBezTo>
                    <a:pt x="6141" y="5013"/>
                    <a:pt x="6401" y="5117"/>
                    <a:pt x="6636" y="5117"/>
                  </a:cubicBezTo>
                  <a:cubicBezTo>
                    <a:pt x="6857" y="5117"/>
                    <a:pt x="7061" y="5031"/>
                    <a:pt x="7161" y="4807"/>
                  </a:cubicBezTo>
                  <a:cubicBezTo>
                    <a:pt x="7268" y="4564"/>
                    <a:pt x="7204" y="4307"/>
                    <a:pt x="7068" y="4080"/>
                  </a:cubicBezTo>
                  <a:cubicBezTo>
                    <a:pt x="6344" y="3609"/>
                    <a:pt x="5613" y="3149"/>
                    <a:pt x="4875" y="2703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1677163" y="1533255"/>
              <a:ext cx="32529" cy="31911"/>
            </a:xfrm>
            <a:custGeom>
              <a:rect b="b" l="l" r="r" t="t"/>
              <a:pathLst>
                <a:path extrusionOk="0" h="1135" w="1157">
                  <a:moveTo>
                    <a:pt x="425" y="0"/>
                  </a:moveTo>
                  <a:cubicBezTo>
                    <a:pt x="282" y="188"/>
                    <a:pt x="140" y="381"/>
                    <a:pt x="1" y="570"/>
                  </a:cubicBezTo>
                  <a:cubicBezTo>
                    <a:pt x="269" y="756"/>
                    <a:pt x="532" y="945"/>
                    <a:pt x="800" y="1134"/>
                  </a:cubicBezTo>
                  <a:cubicBezTo>
                    <a:pt x="917" y="891"/>
                    <a:pt x="1039" y="649"/>
                    <a:pt x="1156" y="407"/>
                  </a:cubicBezTo>
                  <a:cubicBezTo>
                    <a:pt x="914" y="271"/>
                    <a:pt x="672" y="135"/>
                    <a:pt x="425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1728190" y="1564715"/>
              <a:ext cx="34722" cy="37730"/>
            </a:xfrm>
            <a:custGeom>
              <a:rect b="b" l="l" r="r" t="t"/>
              <a:pathLst>
                <a:path extrusionOk="0" h="1342" w="1235">
                  <a:moveTo>
                    <a:pt x="572" y="0"/>
                  </a:moveTo>
                  <a:cubicBezTo>
                    <a:pt x="383" y="254"/>
                    <a:pt x="194" y="507"/>
                    <a:pt x="1" y="760"/>
                  </a:cubicBezTo>
                  <a:cubicBezTo>
                    <a:pt x="261" y="952"/>
                    <a:pt x="514" y="1145"/>
                    <a:pt x="771" y="1341"/>
                  </a:cubicBezTo>
                  <a:cubicBezTo>
                    <a:pt x="924" y="1024"/>
                    <a:pt x="1082" y="710"/>
                    <a:pt x="1235" y="396"/>
                  </a:cubicBezTo>
                  <a:cubicBezTo>
                    <a:pt x="1018" y="264"/>
                    <a:pt x="793" y="129"/>
                    <a:pt x="572" y="0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1699654" y="1544669"/>
              <a:ext cx="44619" cy="41413"/>
            </a:xfrm>
            <a:custGeom>
              <a:rect b="b" l="l" r="r" t="t"/>
              <a:pathLst>
                <a:path extrusionOk="0" h="1473" w="1587">
                  <a:moveTo>
                    <a:pt x="356" y="1"/>
                  </a:moveTo>
                  <a:cubicBezTo>
                    <a:pt x="239" y="243"/>
                    <a:pt x="117" y="485"/>
                    <a:pt x="0" y="728"/>
                  </a:cubicBezTo>
                  <a:cubicBezTo>
                    <a:pt x="338" y="974"/>
                    <a:pt x="680" y="1224"/>
                    <a:pt x="1016" y="1473"/>
                  </a:cubicBezTo>
                  <a:cubicBezTo>
                    <a:pt x="1209" y="1220"/>
                    <a:pt x="1398" y="967"/>
                    <a:pt x="1587" y="713"/>
                  </a:cubicBezTo>
                  <a:cubicBezTo>
                    <a:pt x="1180" y="471"/>
                    <a:pt x="770" y="236"/>
                    <a:pt x="356" y="1"/>
                  </a:cubicBezTo>
                  <a:close/>
                </a:path>
              </a:pathLst>
            </a:custGeom>
            <a:solidFill>
              <a:srgbClr val="9EB2C1"/>
            </a:solidFill>
            <a:ln cap="flat" cmpd="sng" w="9525">
              <a:solidFill>
                <a:srgbClr val="9EB2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32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387" name="Google Shape;1387;p32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2235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tim"/>
                  <a:ea typeface="Itim"/>
                  <a:cs typeface="Itim"/>
                  <a:sym typeface="Itim"/>
                </a:rPr>
                <a:t>Barisan</a:t>
              </a:r>
              <a:endParaRPr>
                <a:solidFill>
                  <a:schemeClr val="lt2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389" name="Google Shape;1389;p32"/>
          <p:cNvGrpSpPr/>
          <p:nvPr/>
        </p:nvGrpSpPr>
        <p:grpSpPr>
          <a:xfrm>
            <a:off x="2006378" y="297891"/>
            <a:ext cx="752837" cy="644829"/>
            <a:chOff x="5407246" y="3907377"/>
            <a:chExt cx="799360" cy="684677"/>
          </a:xfrm>
        </p:grpSpPr>
        <p:sp>
          <p:nvSpPr>
            <p:cNvPr id="1390" name="Google Shape;1390;p32"/>
            <p:cNvSpPr/>
            <p:nvPr/>
          </p:nvSpPr>
          <p:spPr>
            <a:xfrm>
              <a:off x="5407246" y="3907377"/>
              <a:ext cx="799360" cy="684677"/>
            </a:xfrm>
            <a:custGeom>
              <a:rect b="b" l="l" r="r" t="t"/>
              <a:pathLst>
                <a:path extrusionOk="0" h="8175" w="8466">
                  <a:moveTo>
                    <a:pt x="8010" y="5392"/>
                  </a:moveTo>
                  <a:lnTo>
                    <a:pt x="8010" y="5392"/>
                  </a:lnTo>
                  <a:cubicBezTo>
                    <a:pt x="7962" y="5596"/>
                    <a:pt x="7921" y="5799"/>
                    <a:pt x="7864" y="5995"/>
                  </a:cubicBezTo>
                  <a:lnTo>
                    <a:pt x="7864" y="5995"/>
                  </a:lnTo>
                  <a:lnTo>
                    <a:pt x="7729" y="5748"/>
                  </a:lnTo>
                  <a:cubicBezTo>
                    <a:pt x="7828" y="5632"/>
                    <a:pt x="7919" y="5516"/>
                    <a:pt x="8010" y="5392"/>
                  </a:cubicBezTo>
                  <a:close/>
                  <a:moveTo>
                    <a:pt x="4865" y="238"/>
                  </a:moveTo>
                  <a:cubicBezTo>
                    <a:pt x="5053" y="238"/>
                    <a:pt x="5242" y="253"/>
                    <a:pt x="5429" y="279"/>
                  </a:cubicBezTo>
                  <a:cubicBezTo>
                    <a:pt x="7108" y="510"/>
                    <a:pt x="8019" y="1785"/>
                    <a:pt x="8201" y="3398"/>
                  </a:cubicBezTo>
                  <a:cubicBezTo>
                    <a:pt x="8217" y="3564"/>
                    <a:pt x="8225" y="3729"/>
                    <a:pt x="8225" y="3895"/>
                  </a:cubicBezTo>
                  <a:cubicBezTo>
                    <a:pt x="8209" y="3911"/>
                    <a:pt x="8201" y="3936"/>
                    <a:pt x="8201" y="3953"/>
                  </a:cubicBezTo>
                  <a:cubicBezTo>
                    <a:pt x="8176" y="4151"/>
                    <a:pt x="8159" y="4341"/>
                    <a:pt x="8134" y="4548"/>
                  </a:cubicBezTo>
                  <a:cubicBezTo>
                    <a:pt x="8035" y="4904"/>
                    <a:pt x="7853" y="5227"/>
                    <a:pt x="7613" y="5508"/>
                  </a:cubicBezTo>
                  <a:cubicBezTo>
                    <a:pt x="7130" y="6087"/>
                    <a:pt x="6426" y="6528"/>
                    <a:pt x="5655" y="6528"/>
                  </a:cubicBezTo>
                  <a:cubicBezTo>
                    <a:pt x="5621" y="6528"/>
                    <a:pt x="5587" y="6528"/>
                    <a:pt x="5553" y="6526"/>
                  </a:cubicBezTo>
                  <a:cubicBezTo>
                    <a:pt x="4684" y="6484"/>
                    <a:pt x="3857" y="5971"/>
                    <a:pt x="3013" y="5806"/>
                  </a:cubicBezTo>
                  <a:cubicBezTo>
                    <a:pt x="2443" y="5693"/>
                    <a:pt x="1863" y="5634"/>
                    <a:pt x="1284" y="5634"/>
                  </a:cubicBezTo>
                  <a:cubicBezTo>
                    <a:pt x="1012" y="5634"/>
                    <a:pt x="742" y="5647"/>
                    <a:pt x="473" y="5674"/>
                  </a:cubicBezTo>
                  <a:cubicBezTo>
                    <a:pt x="1267" y="4689"/>
                    <a:pt x="1523" y="3431"/>
                    <a:pt x="2069" y="2298"/>
                  </a:cubicBezTo>
                  <a:cubicBezTo>
                    <a:pt x="2367" y="1669"/>
                    <a:pt x="2781" y="1057"/>
                    <a:pt x="3360" y="659"/>
                  </a:cubicBezTo>
                  <a:cubicBezTo>
                    <a:pt x="3812" y="354"/>
                    <a:pt x="4336" y="238"/>
                    <a:pt x="4865" y="238"/>
                  </a:cubicBezTo>
                  <a:close/>
                  <a:moveTo>
                    <a:pt x="7671" y="5814"/>
                  </a:moveTo>
                  <a:lnTo>
                    <a:pt x="7837" y="6120"/>
                  </a:lnTo>
                  <a:cubicBezTo>
                    <a:pt x="7787" y="6286"/>
                    <a:pt x="7729" y="6451"/>
                    <a:pt x="7663" y="6609"/>
                  </a:cubicBezTo>
                  <a:lnTo>
                    <a:pt x="7406" y="6071"/>
                  </a:lnTo>
                  <a:cubicBezTo>
                    <a:pt x="7497" y="5988"/>
                    <a:pt x="7588" y="5897"/>
                    <a:pt x="7671" y="5814"/>
                  </a:cubicBezTo>
                  <a:close/>
                  <a:moveTo>
                    <a:pt x="7348" y="6120"/>
                  </a:moveTo>
                  <a:lnTo>
                    <a:pt x="7621" y="6700"/>
                  </a:lnTo>
                  <a:cubicBezTo>
                    <a:pt x="7613" y="6724"/>
                    <a:pt x="7605" y="6741"/>
                    <a:pt x="7597" y="6758"/>
                  </a:cubicBezTo>
                  <a:cubicBezTo>
                    <a:pt x="7532" y="6912"/>
                    <a:pt x="7442" y="7051"/>
                    <a:pt x="7337" y="7181"/>
                  </a:cubicBezTo>
                  <a:lnTo>
                    <a:pt x="7337" y="7181"/>
                  </a:lnTo>
                  <a:cubicBezTo>
                    <a:pt x="7222" y="6919"/>
                    <a:pt x="7082" y="6656"/>
                    <a:pt x="6935" y="6410"/>
                  </a:cubicBezTo>
                  <a:cubicBezTo>
                    <a:pt x="7075" y="6319"/>
                    <a:pt x="7216" y="6228"/>
                    <a:pt x="7348" y="6120"/>
                  </a:cubicBezTo>
                  <a:close/>
                  <a:moveTo>
                    <a:pt x="1168" y="5864"/>
                  </a:moveTo>
                  <a:cubicBezTo>
                    <a:pt x="1333" y="6352"/>
                    <a:pt x="1523" y="6840"/>
                    <a:pt x="1730" y="7312"/>
                  </a:cubicBezTo>
                  <a:cubicBezTo>
                    <a:pt x="1609" y="7302"/>
                    <a:pt x="1485" y="7298"/>
                    <a:pt x="1361" y="7298"/>
                  </a:cubicBezTo>
                  <a:cubicBezTo>
                    <a:pt x="1274" y="7298"/>
                    <a:pt x="1187" y="7300"/>
                    <a:pt x="1101" y="7304"/>
                  </a:cubicBezTo>
                  <a:cubicBezTo>
                    <a:pt x="919" y="6824"/>
                    <a:pt x="721" y="6360"/>
                    <a:pt x="497" y="5897"/>
                  </a:cubicBezTo>
                  <a:cubicBezTo>
                    <a:pt x="721" y="5880"/>
                    <a:pt x="944" y="5872"/>
                    <a:pt x="1168" y="5864"/>
                  </a:cubicBezTo>
                  <a:close/>
                  <a:moveTo>
                    <a:pt x="423" y="5905"/>
                  </a:moveTo>
                  <a:cubicBezTo>
                    <a:pt x="423" y="5914"/>
                    <a:pt x="423" y="5922"/>
                    <a:pt x="423" y="5930"/>
                  </a:cubicBezTo>
                  <a:cubicBezTo>
                    <a:pt x="646" y="6377"/>
                    <a:pt x="845" y="6840"/>
                    <a:pt x="1019" y="7304"/>
                  </a:cubicBezTo>
                  <a:cubicBezTo>
                    <a:pt x="878" y="7312"/>
                    <a:pt x="737" y="7328"/>
                    <a:pt x="597" y="7353"/>
                  </a:cubicBezTo>
                  <a:cubicBezTo>
                    <a:pt x="473" y="7179"/>
                    <a:pt x="365" y="6989"/>
                    <a:pt x="282" y="6799"/>
                  </a:cubicBezTo>
                  <a:cubicBezTo>
                    <a:pt x="266" y="6509"/>
                    <a:pt x="249" y="6220"/>
                    <a:pt x="233" y="5938"/>
                  </a:cubicBezTo>
                  <a:lnTo>
                    <a:pt x="257" y="5914"/>
                  </a:lnTo>
                  <a:lnTo>
                    <a:pt x="307" y="5914"/>
                  </a:lnTo>
                  <a:lnTo>
                    <a:pt x="423" y="5905"/>
                  </a:lnTo>
                  <a:close/>
                  <a:moveTo>
                    <a:pt x="299" y="6997"/>
                  </a:moveTo>
                  <a:cubicBezTo>
                    <a:pt x="357" y="7122"/>
                    <a:pt x="431" y="7246"/>
                    <a:pt x="514" y="7362"/>
                  </a:cubicBezTo>
                  <a:lnTo>
                    <a:pt x="315" y="7403"/>
                  </a:lnTo>
                  <a:cubicBezTo>
                    <a:pt x="307" y="7271"/>
                    <a:pt x="307" y="7138"/>
                    <a:pt x="299" y="6997"/>
                  </a:cubicBezTo>
                  <a:close/>
                  <a:moveTo>
                    <a:pt x="1242" y="5872"/>
                  </a:moveTo>
                  <a:cubicBezTo>
                    <a:pt x="1441" y="5872"/>
                    <a:pt x="1631" y="5880"/>
                    <a:pt x="1829" y="5889"/>
                  </a:cubicBezTo>
                  <a:cubicBezTo>
                    <a:pt x="2078" y="6385"/>
                    <a:pt x="2301" y="6898"/>
                    <a:pt x="2508" y="7419"/>
                  </a:cubicBezTo>
                  <a:cubicBezTo>
                    <a:pt x="2276" y="7370"/>
                    <a:pt x="2053" y="7337"/>
                    <a:pt x="1813" y="7320"/>
                  </a:cubicBezTo>
                  <a:cubicBezTo>
                    <a:pt x="1606" y="6849"/>
                    <a:pt x="1416" y="6360"/>
                    <a:pt x="1242" y="5872"/>
                  </a:cubicBezTo>
                  <a:close/>
                  <a:moveTo>
                    <a:pt x="1921" y="5889"/>
                  </a:moveTo>
                  <a:lnTo>
                    <a:pt x="1921" y="5889"/>
                  </a:lnTo>
                  <a:cubicBezTo>
                    <a:pt x="2136" y="5905"/>
                    <a:pt x="2351" y="5930"/>
                    <a:pt x="2566" y="5963"/>
                  </a:cubicBezTo>
                  <a:cubicBezTo>
                    <a:pt x="2723" y="6501"/>
                    <a:pt x="2930" y="7031"/>
                    <a:pt x="3186" y="7544"/>
                  </a:cubicBezTo>
                  <a:cubicBezTo>
                    <a:pt x="2988" y="7502"/>
                    <a:pt x="2789" y="7461"/>
                    <a:pt x="2599" y="7428"/>
                  </a:cubicBezTo>
                  <a:cubicBezTo>
                    <a:pt x="2392" y="6906"/>
                    <a:pt x="2160" y="6393"/>
                    <a:pt x="1921" y="5889"/>
                  </a:cubicBezTo>
                  <a:close/>
                  <a:moveTo>
                    <a:pt x="6860" y="6443"/>
                  </a:moveTo>
                  <a:cubicBezTo>
                    <a:pt x="7017" y="6708"/>
                    <a:pt x="7158" y="6981"/>
                    <a:pt x="7274" y="7262"/>
                  </a:cubicBezTo>
                  <a:cubicBezTo>
                    <a:pt x="7150" y="7411"/>
                    <a:pt x="6993" y="7544"/>
                    <a:pt x="6819" y="7643"/>
                  </a:cubicBezTo>
                  <a:lnTo>
                    <a:pt x="6372" y="6650"/>
                  </a:lnTo>
                  <a:cubicBezTo>
                    <a:pt x="6538" y="6600"/>
                    <a:pt x="6703" y="6534"/>
                    <a:pt x="6860" y="6443"/>
                  </a:cubicBezTo>
                  <a:close/>
                  <a:moveTo>
                    <a:pt x="2649" y="5971"/>
                  </a:moveTo>
                  <a:lnTo>
                    <a:pt x="2649" y="5971"/>
                  </a:lnTo>
                  <a:cubicBezTo>
                    <a:pt x="2864" y="6005"/>
                    <a:pt x="3079" y="6054"/>
                    <a:pt x="3286" y="6104"/>
                  </a:cubicBezTo>
                  <a:cubicBezTo>
                    <a:pt x="3517" y="6633"/>
                    <a:pt x="3724" y="7163"/>
                    <a:pt x="3923" y="7701"/>
                  </a:cubicBezTo>
                  <a:lnTo>
                    <a:pt x="3277" y="7560"/>
                  </a:lnTo>
                  <a:cubicBezTo>
                    <a:pt x="3021" y="7047"/>
                    <a:pt x="2806" y="6518"/>
                    <a:pt x="2649" y="5971"/>
                  </a:cubicBezTo>
                  <a:close/>
                  <a:moveTo>
                    <a:pt x="3385" y="6129"/>
                  </a:moveTo>
                  <a:lnTo>
                    <a:pt x="3509" y="6162"/>
                  </a:lnTo>
                  <a:cubicBezTo>
                    <a:pt x="3691" y="6211"/>
                    <a:pt x="3873" y="6278"/>
                    <a:pt x="4047" y="6344"/>
                  </a:cubicBezTo>
                  <a:cubicBezTo>
                    <a:pt x="4237" y="6849"/>
                    <a:pt x="4436" y="7345"/>
                    <a:pt x="4651" y="7841"/>
                  </a:cubicBezTo>
                  <a:cubicBezTo>
                    <a:pt x="4436" y="7808"/>
                    <a:pt x="4229" y="7767"/>
                    <a:pt x="4014" y="7726"/>
                  </a:cubicBezTo>
                  <a:cubicBezTo>
                    <a:pt x="3824" y="7188"/>
                    <a:pt x="3608" y="6650"/>
                    <a:pt x="3385" y="6129"/>
                  </a:cubicBezTo>
                  <a:close/>
                  <a:moveTo>
                    <a:pt x="6298" y="6675"/>
                  </a:moveTo>
                  <a:cubicBezTo>
                    <a:pt x="6446" y="7006"/>
                    <a:pt x="6604" y="7345"/>
                    <a:pt x="6753" y="7684"/>
                  </a:cubicBezTo>
                  <a:cubicBezTo>
                    <a:pt x="6579" y="7775"/>
                    <a:pt x="6380" y="7841"/>
                    <a:pt x="6190" y="7883"/>
                  </a:cubicBezTo>
                  <a:cubicBezTo>
                    <a:pt x="6016" y="7519"/>
                    <a:pt x="5859" y="7138"/>
                    <a:pt x="5710" y="6758"/>
                  </a:cubicBezTo>
                  <a:lnTo>
                    <a:pt x="5867" y="6758"/>
                  </a:lnTo>
                  <a:cubicBezTo>
                    <a:pt x="6016" y="6741"/>
                    <a:pt x="6157" y="6716"/>
                    <a:pt x="6298" y="6675"/>
                  </a:cubicBezTo>
                  <a:close/>
                  <a:moveTo>
                    <a:pt x="4146" y="6377"/>
                  </a:moveTo>
                  <a:lnTo>
                    <a:pt x="4146" y="6377"/>
                  </a:lnTo>
                  <a:cubicBezTo>
                    <a:pt x="4378" y="6460"/>
                    <a:pt x="4610" y="6551"/>
                    <a:pt x="4841" y="6625"/>
                  </a:cubicBezTo>
                  <a:cubicBezTo>
                    <a:pt x="5048" y="7055"/>
                    <a:pt x="5255" y="7494"/>
                    <a:pt x="5462" y="7932"/>
                  </a:cubicBezTo>
                  <a:lnTo>
                    <a:pt x="5346" y="7932"/>
                  </a:lnTo>
                  <a:cubicBezTo>
                    <a:pt x="5139" y="7916"/>
                    <a:pt x="4941" y="7891"/>
                    <a:pt x="4742" y="7858"/>
                  </a:cubicBezTo>
                  <a:cubicBezTo>
                    <a:pt x="4527" y="7370"/>
                    <a:pt x="4328" y="6873"/>
                    <a:pt x="4146" y="6377"/>
                  </a:cubicBezTo>
                  <a:close/>
                  <a:moveTo>
                    <a:pt x="4941" y="6650"/>
                  </a:moveTo>
                  <a:lnTo>
                    <a:pt x="4941" y="6650"/>
                  </a:lnTo>
                  <a:cubicBezTo>
                    <a:pt x="5164" y="6716"/>
                    <a:pt x="5396" y="6749"/>
                    <a:pt x="5627" y="6758"/>
                  </a:cubicBezTo>
                  <a:cubicBezTo>
                    <a:pt x="5776" y="7146"/>
                    <a:pt x="5933" y="7527"/>
                    <a:pt x="6107" y="7899"/>
                  </a:cubicBezTo>
                  <a:cubicBezTo>
                    <a:pt x="5925" y="7932"/>
                    <a:pt x="5735" y="7941"/>
                    <a:pt x="5545" y="7941"/>
                  </a:cubicBezTo>
                  <a:cubicBezTo>
                    <a:pt x="5346" y="7510"/>
                    <a:pt x="5147" y="7080"/>
                    <a:pt x="4941" y="6650"/>
                  </a:cubicBezTo>
                  <a:close/>
                  <a:moveTo>
                    <a:pt x="4939" y="0"/>
                  </a:moveTo>
                  <a:cubicBezTo>
                    <a:pt x="4148" y="0"/>
                    <a:pt x="3371" y="256"/>
                    <a:pt x="2789" y="833"/>
                  </a:cubicBezTo>
                  <a:cubicBezTo>
                    <a:pt x="1408" y="2207"/>
                    <a:pt x="1424" y="4366"/>
                    <a:pt x="84" y="5756"/>
                  </a:cubicBezTo>
                  <a:cubicBezTo>
                    <a:pt x="34" y="5765"/>
                    <a:pt x="1" y="5814"/>
                    <a:pt x="1" y="5864"/>
                  </a:cubicBezTo>
                  <a:cubicBezTo>
                    <a:pt x="34" y="6427"/>
                    <a:pt x="59" y="6989"/>
                    <a:pt x="92" y="7544"/>
                  </a:cubicBezTo>
                  <a:cubicBezTo>
                    <a:pt x="92" y="7616"/>
                    <a:pt x="148" y="7663"/>
                    <a:pt x="212" y="7663"/>
                  </a:cubicBezTo>
                  <a:cubicBezTo>
                    <a:pt x="222" y="7663"/>
                    <a:pt x="231" y="7662"/>
                    <a:pt x="241" y="7659"/>
                  </a:cubicBezTo>
                  <a:cubicBezTo>
                    <a:pt x="619" y="7558"/>
                    <a:pt x="994" y="7518"/>
                    <a:pt x="1367" y="7518"/>
                  </a:cubicBezTo>
                  <a:cubicBezTo>
                    <a:pt x="2122" y="7518"/>
                    <a:pt x="2869" y="7684"/>
                    <a:pt x="3617" y="7850"/>
                  </a:cubicBezTo>
                  <a:cubicBezTo>
                    <a:pt x="4270" y="7996"/>
                    <a:pt x="4965" y="8174"/>
                    <a:pt x="5643" y="8174"/>
                  </a:cubicBezTo>
                  <a:cubicBezTo>
                    <a:pt x="5883" y="8174"/>
                    <a:pt x="6122" y="8152"/>
                    <a:pt x="6355" y="8098"/>
                  </a:cubicBezTo>
                  <a:cubicBezTo>
                    <a:pt x="7845" y="7759"/>
                    <a:pt x="8176" y="6062"/>
                    <a:pt x="8350" y="4672"/>
                  </a:cubicBezTo>
                  <a:cubicBezTo>
                    <a:pt x="8424" y="4424"/>
                    <a:pt x="8465" y="4168"/>
                    <a:pt x="8465" y="3919"/>
                  </a:cubicBezTo>
                  <a:cubicBezTo>
                    <a:pt x="8441" y="2529"/>
                    <a:pt x="7911" y="974"/>
                    <a:pt x="6571" y="362"/>
                  </a:cubicBezTo>
                  <a:cubicBezTo>
                    <a:pt x="6063" y="128"/>
                    <a:pt x="5498" y="0"/>
                    <a:pt x="4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391" name="Google Shape;1391;p32"/>
            <p:cNvSpPr txBox="1"/>
            <p:nvPr/>
          </p:nvSpPr>
          <p:spPr>
            <a:xfrm flipH="1">
              <a:off x="5545865" y="3986856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02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392" name="Google Shape;1392;p32"/>
          <p:cNvSpPr/>
          <p:nvPr/>
        </p:nvSpPr>
        <p:spPr>
          <a:xfrm>
            <a:off x="719975" y="419257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2"/>
          <p:cNvSpPr txBox="1"/>
          <p:nvPr/>
        </p:nvSpPr>
        <p:spPr>
          <a:xfrm>
            <a:off x="1008875" y="422167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6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3"/>
          <p:cNvSpPr txBox="1"/>
          <p:nvPr>
            <p:ph type="title"/>
          </p:nvPr>
        </p:nvSpPr>
        <p:spPr>
          <a:xfrm>
            <a:off x="1418750" y="439325"/>
            <a:ext cx="2851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Kekonvergenan</a:t>
            </a:r>
            <a:endParaRPr/>
          </a:p>
        </p:txBody>
      </p:sp>
      <p:grpSp>
        <p:nvGrpSpPr>
          <p:cNvPr id="1399" name="Google Shape;1399;p33"/>
          <p:cNvGrpSpPr/>
          <p:nvPr/>
        </p:nvGrpSpPr>
        <p:grpSpPr>
          <a:xfrm flipH="1">
            <a:off x="1342555" y="928025"/>
            <a:ext cx="3345213" cy="176025"/>
            <a:chOff x="4345425" y="2175475"/>
            <a:chExt cx="800750" cy="176025"/>
          </a:xfrm>
        </p:grpSpPr>
        <p:sp>
          <p:nvSpPr>
            <p:cNvPr id="1400" name="Google Shape;1400;p3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p33"/>
          <p:cNvSpPr txBox="1"/>
          <p:nvPr/>
        </p:nvSpPr>
        <p:spPr>
          <a:xfrm>
            <a:off x="3101775" y="2627826"/>
            <a:ext cx="3000000" cy="15408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Jika untuk setiap bilangan positif , ada bilangan positif N sehingga untuk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3" name="Google Shape;1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050" y="3509350"/>
            <a:ext cx="2331450" cy="4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33"/>
          <p:cNvSpPr txBox="1"/>
          <p:nvPr/>
        </p:nvSpPr>
        <p:spPr>
          <a:xfrm>
            <a:off x="6775825" y="2627825"/>
            <a:ext cx="2054700" cy="13644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Barisan (</a:t>
            </a:r>
            <a:r>
              <a:rPr b="1" i="1" lang="en">
                <a:solidFill>
                  <a:schemeClr val="dk2"/>
                </a:solidFill>
              </a:rPr>
              <a:t>a</a:t>
            </a:r>
            <a:r>
              <a:rPr b="1" baseline="-25000" i="1" lang="en">
                <a:solidFill>
                  <a:schemeClr val="dk2"/>
                </a:solidFill>
              </a:rPr>
              <a:t>n</a:t>
            </a:r>
            <a:r>
              <a:rPr lang="en">
                <a:solidFill>
                  <a:schemeClr val="dk2"/>
                </a:solidFill>
              </a:rPr>
              <a:t>) menuju L atau berlimit L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05" name="Google Shape;14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500" y="3361450"/>
            <a:ext cx="1081350" cy="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33"/>
          <p:cNvSpPr txBox="1"/>
          <p:nvPr/>
        </p:nvSpPr>
        <p:spPr>
          <a:xfrm>
            <a:off x="267575" y="2651300"/>
            <a:ext cx="2265600" cy="13410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Barisan (</a:t>
            </a:r>
            <a:r>
              <a:rPr b="1" i="1" lang="en">
                <a:solidFill>
                  <a:schemeClr val="dk2"/>
                </a:solidFill>
              </a:rPr>
              <a:t>a</a:t>
            </a:r>
            <a:r>
              <a:rPr b="1" baseline="-25000" i="1" lang="en">
                <a:solidFill>
                  <a:schemeClr val="dk2"/>
                </a:solidFill>
              </a:rPr>
              <a:t>n</a:t>
            </a:r>
            <a:r>
              <a:rPr lang="en">
                <a:solidFill>
                  <a:schemeClr val="dk2"/>
                </a:solidFill>
              </a:rPr>
              <a:t>) tidak menuju L atau berlimit L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07" name="Google Shape;1407;p33"/>
          <p:cNvGrpSpPr/>
          <p:nvPr/>
        </p:nvGrpSpPr>
        <p:grpSpPr>
          <a:xfrm>
            <a:off x="451378" y="2223773"/>
            <a:ext cx="1745583" cy="230173"/>
            <a:chOff x="1394800" y="3522000"/>
            <a:chExt cx="1048650" cy="138275"/>
          </a:xfrm>
        </p:grpSpPr>
        <p:sp>
          <p:nvSpPr>
            <p:cNvPr id="1408" name="Google Shape;1408;p33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7" name="Google Shape;14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13" y="3330175"/>
            <a:ext cx="1081350" cy="40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8" name="Google Shape;1418;p33"/>
          <p:cNvCxnSpPr/>
          <p:nvPr/>
        </p:nvCxnSpPr>
        <p:spPr>
          <a:xfrm flipH="1" rot="10800000">
            <a:off x="1561725" y="3386925"/>
            <a:ext cx="125700" cy="218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9" name="Google Shape;1419;p33"/>
          <p:cNvGrpSpPr/>
          <p:nvPr/>
        </p:nvGrpSpPr>
        <p:grpSpPr>
          <a:xfrm>
            <a:off x="6930390" y="2223785"/>
            <a:ext cx="1745583" cy="230173"/>
            <a:chOff x="1394800" y="3522000"/>
            <a:chExt cx="1048650" cy="138275"/>
          </a:xfrm>
        </p:grpSpPr>
        <p:sp>
          <p:nvSpPr>
            <p:cNvPr id="1420" name="Google Shape;1420;p33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9" name="Google Shape;1429;p33"/>
          <p:cNvSpPr txBox="1"/>
          <p:nvPr/>
        </p:nvSpPr>
        <p:spPr>
          <a:xfrm>
            <a:off x="7044038" y="1716663"/>
            <a:ext cx="1518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KONVERGEN</a:t>
            </a:r>
            <a:endParaRPr/>
          </a:p>
        </p:txBody>
      </p:sp>
      <p:sp>
        <p:nvSpPr>
          <p:cNvPr id="1430" name="Google Shape;1430;p33"/>
          <p:cNvSpPr txBox="1"/>
          <p:nvPr/>
        </p:nvSpPr>
        <p:spPr>
          <a:xfrm>
            <a:off x="565025" y="1701350"/>
            <a:ext cx="1518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DIVERGEN</a:t>
            </a:r>
            <a:endParaRPr/>
          </a:p>
        </p:txBody>
      </p:sp>
      <p:grpSp>
        <p:nvGrpSpPr>
          <p:cNvPr id="1431" name="Google Shape;1431;p33"/>
          <p:cNvGrpSpPr/>
          <p:nvPr/>
        </p:nvGrpSpPr>
        <p:grpSpPr>
          <a:xfrm>
            <a:off x="-195575" y="-6025"/>
            <a:ext cx="9531706" cy="309350"/>
            <a:chOff x="100" y="-11450"/>
            <a:chExt cx="9144000" cy="309350"/>
          </a:xfrm>
        </p:grpSpPr>
        <p:sp>
          <p:nvSpPr>
            <p:cNvPr id="1432" name="Google Shape;1432;p33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2235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3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tim"/>
                  <a:ea typeface="Itim"/>
                  <a:cs typeface="Itim"/>
                  <a:sym typeface="Itim"/>
                </a:rPr>
                <a:t>Barisan</a:t>
              </a:r>
              <a:endParaRPr>
                <a:solidFill>
                  <a:schemeClr val="lt2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34" name="Google Shape;1434;p33"/>
          <p:cNvGrpSpPr/>
          <p:nvPr/>
        </p:nvGrpSpPr>
        <p:grpSpPr>
          <a:xfrm>
            <a:off x="451364" y="322126"/>
            <a:ext cx="590502" cy="723076"/>
            <a:chOff x="3276833" y="3998899"/>
            <a:chExt cx="626993" cy="767759"/>
          </a:xfrm>
        </p:grpSpPr>
        <p:sp>
          <p:nvSpPr>
            <p:cNvPr id="1435" name="Google Shape;1435;p33"/>
            <p:cNvSpPr/>
            <p:nvPr/>
          </p:nvSpPr>
          <p:spPr>
            <a:xfrm>
              <a:off x="3276833" y="3998899"/>
              <a:ext cx="624305" cy="767759"/>
            </a:xfrm>
            <a:custGeom>
              <a:rect b="b" l="l" r="r" t="t"/>
              <a:pathLst>
                <a:path extrusionOk="0" h="9167" w="6612">
                  <a:moveTo>
                    <a:pt x="6272" y="5942"/>
                  </a:moveTo>
                  <a:lnTo>
                    <a:pt x="6272" y="5942"/>
                  </a:lnTo>
                  <a:cubicBezTo>
                    <a:pt x="6248" y="6115"/>
                    <a:pt x="6223" y="6281"/>
                    <a:pt x="6190" y="6455"/>
                  </a:cubicBezTo>
                  <a:cubicBezTo>
                    <a:pt x="6157" y="6604"/>
                    <a:pt x="6132" y="6761"/>
                    <a:pt x="6107" y="6910"/>
                  </a:cubicBezTo>
                  <a:cubicBezTo>
                    <a:pt x="6049" y="6769"/>
                    <a:pt x="5983" y="6628"/>
                    <a:pt x="5908" y="6496"/>
                  </a:cubicBezTo>
                  <a:cubicBezTo>
                    <a:pt x="5983" y="6413"/>
                    <a:pt x="6041" y="6330"/>
                    <a:pt x="6099" y="6239"/>
                  </a:cubicBezTo>
                  <a:cubicBezTo>
                    <a:pt x="6165" y="6148"/>
                    <a:pt x="6223" y="6049"/>
                    <a:pt x="6272" y="5942"/>
                  </a:cubicBezTo>
                  <a:close/>
                  <a:moveTo>
                    <a:pt x="679" y="505"/>
                  </a:moveTo>
                  <a:cubicBezTo>
                    <a:pt x="1399" y="1407"/>
                    <a:pt x="2549" y="1416"/>
                    <a:pt x="3641" y="1763"/>
                  </a:cubicBezTo>
                  <a:cubicBezTo>
                    <a:pt x="4378" y="1995"/>
                    <a:pt x="5172" y="2309"/>
                    <a:pt x="5768" y="2814"/>
                  </a:cubicBezTo>
                  <a:cubicBezTo>
                    <a:pt x="6107" y="3095"/>
                    <a:pt x="6339" y="3418"/>
                    <a:pt x="6355" y="3873"/>
                  </a:cubicBezTo>
                  <a:cubicBezTo>
                    <a:pt x="6355" y="4130"/>
                    <a:pt x="6380" y="4403"/>
                    <a:pt x="6372" y="4676"/>
                  </a:cubicBezTo>
                  <a:cubicBezTo>
                    <a:pt x="6372" y="4684"/>
                    <a:pt x="6372" y="4692"/>
                    <a:pt x="6372" y="4692"/>
                  </a:cubicBezTo>
                  <a:lnTo>
                    <a:pt x="6372" y="4833"/>
                  </a:lnTo>
                  <a:cubicBezTo>
                    <a:pt x="6372" y="4899"/>
                    <a:pt x="6363" y="4965"/>
                    <a:pt x="6355" y="5023"/>
                  </a:cubicBezTo>
                  <a:cubicBezTo>
                    <a:pt x="6136" y="6744"/>
                    <a:pt x="4403" y="7382"/>
                    <a:pt x="2885" y="7382"/>
                  </a:cubicBezTo>
                  <a:cubicBezTo>
                    <a:pt x="2855" y="7382"/>
                    <a:pt x="2826" y="7382"/>
                    <a:pt x="2797" y="7381"/>
                  </a:cubicBezTo>
                  <a:cubicBezTo>
                    <a:pt x="1804" y="7365"/>
                    <a:pt x="960" y="6934"/>
                    <a:pt x="621" y="5958"/>
                  </a:cubicBezTo>
                  <a:cubicBezTo>
                    <a:pt x="489" y="5553"/>
                    <a:pt x="414" y="5139"/>
                    <a:pt x="414" y="4717"/>
                  </a:cubicBezTo>
                  <a:cubicBezTo>
                    <a:pt x="423" y="4403"/>
                    <a:pt x="439" y="4088"/>
                    <a:pt x="456" y="3774"/>
                  </a:cubicBezTo>
                  <a:cubicBezTo>
                    <a:pt x="456" y="3732"/>
                    <a:pt x="464" y="3699"/>
                    <a:pt x="464" y="3666"/>
                  </a:cubicBezTo>
                  <a:cubicBezTo>
                    <a:pt x="580" y="2615"/>
                    <a:pt x="662" y="1589"/>
                    <a:pt x="679" y="530"/>
                  </a:cubicBezTo>
                  <a:cubicBezTo>
                    <a:pt x="679" y="522"/>
                    <a:pt x="679" y="514"/>
                    <a:pt x="679" y="505"/>
                  </a:cubicBezTo>
                  <a:close/>
                  <a:moveTo>
                    <a:pt x="5859" y="6562"/>
                  </a:moveTo>
                  <a:cubicBezTo>
                    <a:pt x="5925" y="6686"/>
                    <a:pt x="5983" y="6802"/>
                    <a:pt x="6032" y="6934"/>
                  </a:cubicBezTo>
                  <a:cubicBezTo>
                    <a:pt x="6043" y="6951"/>
                    <a:pt x="6061" y="6960"/>
                    <a:pt x="6076" y="6960"/>
                  </a:cubicBezTo>
                  <a:cubicBezTo>
                    <a:pt x="6085" y="6960"/>
                    <a:pt x="6093" y="6957"/>
                    <a:pt x="6099" y="6951"/>
                  </a:cubicBezTo>
                  <a:lnTo>
                    <a:pt x="6099" y="6951"/>
                  </a:lnTo>
                  <a:cubicBezTo>
                    <a:pt x="6066" y="7174"/>
                    <a:pt x="6024" y="7398"/>
                    <a:pt x="5966" y="7621"/>
                  </a:cubicBezTo>
                  <a:cubicBezTo>
                    <a:pt x="5842" y="7356"/>
                    <a:pt x="5710" y="7092"/>
                    <a:pt x="5577" y="6827"/>
                  </a:cubicBezTo>
                  <a:cubicBezTo>
                    <a:pt x="5677" y="6744"/>
                    <a:pt x="5768" y="6653"/>
                    <a:pt x="5859" y="6562"/>
                  </a:cubicBezTo>
                  <a:close/>
                  <a:moveTo>
                    <a:pt x="5511" y="6877"/>
                  </a:moveTo>
                  <a:cubicBezTo>
                    <a:pt x="5660" y="7158"/>
                    <a:pt x="5801" y="7447"/>
                    <a:pt x="5933" y="7737"/>
                  </a:cubicBezTo>
                  <a:cubicBezTo>
                    <a:pt x="5908" y="7820"/>
                    <a:pt x="5884" y="7903"/>
                    <a:pt x="5850" y="7985"/>
                  </a:cubicBezTo>
                  <a:cubicBezTo>
                    <a:pt x="5809" y="8109"/>
                    <a:pt x="5743" y="8225"/>
                    <a:pt x="5660" y="8325"/>
                  </a:cubicBezTo>
                  <a:lnTo>
                    <a:pt x="5139" y="7117"/>
                  </a:lnTo>
                  <a:cubicBezTo>
                    <a:pt x="5271" y="7042"/>
                    <a:pt x="5395" y="6959"/>
                    <a:pt x="5511" y="6877"/>
                  </a:cubicBezTo>
                  <a:close/>
                  <a:moveTo>
                    <a:pt x="356" y="5842"/>
                  </a:moveTo>
                  <a:cubicBezTo>
                    <a:pt x="389" y="5975"/>
                    <a:pt x="439" y="6099"/>
                    <a:pt x="497" y="6223"/>
                  </a:cubicBezTo>
                  <a:cubicBezTo>
                    <a:pt x="687" y="6951"/>
                    <a:pt x="886" y="7679"/>
                    <a:pt x="1093" y="8399"/>
                  </a:cubicBezTo>
                  <a:cubicBezTo>
                    <a:pt x="1018" y="8349"/>
                    <a:pt x="944" y="8300"/>
                    <a:pt x="869" y="8242"/>
                  </a:cubicBezTo>
                  <a:cubicBezTo>
                    <a:pt x="348" y="7828"/>
                    <a:pt x="307" y="7216"/>
                    <a:pt x="323" y="6587"/>
                  </a:cubicBezTo>
                  <a:cubicBezTo>
                    <a:pt x="332" y="6339"/>
                    <a:pt x="340" y="6091"/>
                    <a:pt x="356" y="5842"/>
                  </a:cubicBezTo>
                  <a:close/>
                  <a:moveTo>
                    <a:pt x="662" y="6554"/>
                  </a:moveTo>
                  <a:cubicBezTo>
                    <a:pt x="811" y="6802"/>
                    <a:pt x="1010" y="7017"/>
                    <a:pt x="1250" y="7191"/>
                  </a:cubicBezTo>
                  <a:cubicBezTo>
                    <a:pt x="1358" y="7671"/>
                    <a:pt x="1482" y="8159"/>
                    <a:pt x="1622" y="8639"/>
                  </a:cubicBezTo>
                  <a:cubicBezTo>
                    <a:pt x="1622" y="8639"/>
                    <a:pt x="1631" y="8639"/>
                    <a:pt x="1631" y="8647"/>
                  </a:cubicBezTo>
                  <a:cubicBezTo>
                    <a:pt x="1482" y="8598"/>
                    <a:pt x="1333" y="8531"/>
                    <a:pt x="1192" y="8457"/>
                  </a:cubicBezTo>
                  <a:cubicBezTo>
                    <a:pt x="1002" y="7820"/>
                    <a:pt x="828" y="7191"/>
                    <a:pt x="662" y="6554"/>
                  </a:cubicBezTo>
                  <a:close/>
                  <a:moveTo>
                    <a:pt x="5081" y="7158"/>
                  </a:moveTo>
                  <a:cubicBezTo>
                    <a:pt x="5255" y="7572"/>
                    <a:pt x="5428" y="7977"/>
                    <a:pt x="5602" y="8382"/>
                  </a:cubicBezTo>
                  <a:cubicBezTo>
                    <a:pt x="5478" y="8515"/>
                    <a:pt x="5329" y="8614"/>
                    <a:pt x="5172" y="8689"/>
                  </a:cubicBezTo>
                  <a:lnTo>
                    <a:pt x="5172" y="8680"/>
                  </a:lnTo>
                  <a:lnTo>
                    <a:pt x="4551" y="7381"/>
                  </a:lnTo>
                  <a:cubicBezTo>
                    <a:pt x="4733" y="7315"/>
                    <a:pt x="4907" y="7241"/>
                    <a:pt x="5081" y="7158"/>
                  </a:cubicBezTo>
                  <a:close/>
                  <a:moveTo>
                    <a:pt x="1341" y="7249"/>
                  </a:moveTo>
                  <a:lnTo>
                    <a:pt x="1341" y="7249"/>
                  </a:lnTo>
                  <a:cubicBezTo>
                    <a:pt x="1515" y="7356"/>
                    <a:pt x="1705" y="7439"/>
                    <a:pt x="1904" y="7497"/>
                  </a:cubicBezTo>
                  <a:lnTo>
                    <a:pt x="2466" y="8829"/>
                  </a:lnTo>
                  <a:lnTo>
                    <a:pt x="2475" y="8838"/>
                  </a:lnTo>
                  <a:cubicBezTo>
                    <a:pt x="2201" y="8804"/>
                    <a:pt x="1937" y="8738"/>
                    <a:pt x="1672" y="8656"/>
                  </a:cubicBezTo>
                  <a:cubicBezTo>
                    <a:pt x="1697" y="8656"/>
                    <a:pt x="1705" y="8631"/>
                    <a:pt x="1697" y="8614"/>
                  </a:cubicBezTo>
                  <a:cubicBezTo>
                    <a:pt x="1564" y="8159"/>
                    <a:pt x="1449" y="7712"/>
                    <a:pt x="1341" y="7249"/>
                  </a:cubicBezTo>
                  <a:close/>
                  <a:moveTo>
                    <a:pt x="4477" y="7406"/>
                  </a:moveTo>
                  <a:lnTo>
                    <a:pt x="5097" y="8713"/>
                  </a:lnTo>
                  <a:cubicBezTo>
                    <a:pt x="4924" y="8788"/>
                    <a:pt x="4742" y="8838"/>
                    <a:pt x="4560" y="8871"/>
                  </a:cubicBezTo>
                  <a:lnTo>
                    <a:pt x="3989" y="7538"/>
                  </a:lnTo>
                  <a:cubicBezTo>
                    <a:pt x="4154" y="7505"/>
                    <a:pt x="4320" y="7456"/>
                    <a:pt x="4477" y="7406"/>
                  </a:cubicBezTo>
                  <a:close/>
                  <a:moveTo>
                    <a:pt x="1995" y="7522"/>
                  </a:moveTo>
                  <a:lnTo>
                    <a:pt x="1995" y="7522"/>
                  </a:lnTo>
                  <a:cubicBezTo>
                    <a:pt x="2036" y="7530"/>
                    <a:pt x="2077" y="7538"/>
                    <a:pt x="2127" y="7547"/>
                  </a:cubicBezTo>
                  <a:cubicBezTo>
                    <a:pt x="2284" y="7580"/>
                    <a:pt x="2441" y="7596"/>
                    <a:pt x="2607" y="7613"/>
                  </a:cubicBezTo>
                  <a:cubicBezTo>
                    <a:pt x="2839" y="8027"/>
                    <a:pt x="3029" y="8465"/>
                    <a:pt x="3186" y="8920"/>
                  </a:cubicBezTo>
                  <a:cubicBezTo>
                    <a:pt x="2971" y="8904"/>
                    <a:pt x="2764" y="8879"/>
                    <a:pt x="2599" y="8854"/>
                  </a:cubicBezTo>
                  <a:lnTo>
                    <a:pt x="2516" y="8846"/>
                  </a:lnTo>
                  <a:cubicBezTo>
                    <a:pt x="2532" y="8838"/>
                    <a:pt x="2541" y="8813"/>
                    <a:pt x="2532" y="8788"/>
                  </a:cubicBezTo>
                  <a:lnTo>
                    <a:pt x="1995" y="7522"/>
                  </a:lnTo>
                  <a:close/>
                  <a:moveTo>
                    <a:pt x="3285" y="7621"/>
                  </a:moveTo>
                  <a:cubicBezTo>
                    <a:pt x="3476" y="8060"/>
                    <a:pt x="3666" y="8498"/>
                    <a:pt x="3856" y="8929"/>
                  </a:cubicBezTo>
                  <a:cubicBezTo>
                    <a:pt x="3774" y="8932"/>
                    <a:pt x="3692" y="8934"/>
                    <a:pt x="3610" y="8934"/>
                  </a:cubicBezTo>
                  <a:cubicBezTo>
                    <a:pt x="3495" y="8934"/>
                    <a:pt x="3380" y="8930"/>
                    <a:pt x="3269" y="8920"/>
                  </a:cubicBezTo>
                  <a:cubicBezTo>
                    <a:pt x="3120" y="8473"/>
                    <a:pt x="2930" y="8035"/>
                    <a:pt x="2698" y="7621"/>
                  </a:cubicBezTo>
                  <a:lnTo>
                    <a:pt x="2698" y="7621"/>
                  </a:lnTo>
                  <a:cubicBezTo>
                    <a:pt x="2797" y="7625"/>
                    <a:pt x="2894" y="7627"/>
                    <a:pt x="2992" y="7627"/>
                  </a:cubicBezTo>
                  <a:cubicBezTo>
                    <a:pt x="3089" y="7627"/>
                    <a:pt x="3186" y="7625"/>
                    <a:pt x="3285" y="7621"/>
                  </a:cubicBezTo>
                  <a:close/>
                  <a:moveTo>
                    <a:pt x="3906" y="7547"/>
                  </a:moveTo>
                  <a:lnTo>
                    <a:pt x="4477" y="8879"/>
                  </a:lnTo>
                  <a:cubicBezTo>
                    <a:pt x="4303" y="8912"/>
                    <a:pt x="4121" y="8929"/>
                    <a:pt x="3939" y="8937"/>
                  </a:cubicBezTo>
                  <a:lnTo>
                    <a:pt x="3368" y="7621"/>
                  </a:lnTo>
                  <a:cubicBezTo>
                    <a:pt x="3550" y="7605"/>
                    <a:pt x="3732" y="7580"/>
                    <a:pt x="3906" y="7547"/>
                  </a:cubicBezTo>
                  <a:close/>
                  <a:moveTo>
                    <a:pt x="570" y="0"/>
                  </a:moveTo>
                  <a:cubicBezTo>
                    <a:pt x="556" y="0"/>
                    <a:pt x="542" y="3"/>
                    <a:pt x="530" y="9"/>
                  </a:cubicBezTo>
                  <a:cubicBezTo>
                    <a:pt x="514" y="17"/>
                    <a:pt x="505" y="17"/>
                    <a:pt x="497" y="26"/>
                  </a:cubicBezTo>
                  <a:lnTo>
                    <a:pt x="489" y="34"/>
                  </a:lnTo>
                  <a:cubicBezTo>
                    <a:pt x="480" y="42"/>
                    <a:pt x="472" y="50"/>
                    <a:pt x="472" y="59"/>
                  </a:cubicBezTo>
                  <a:lnTo>
                    <a:pt x="472" y="67"/>
                  </a:lnTo>
                  <a:cubicBezTo>
                    <a:pt x="464" y="83"/>
                    <a:pt x="456" y="100"/>
                    <a:pt x="456" y="117"/>
                  </a:cubicBezTo>
                  <a:cubicBezTo>
                    <a:pt x="456" y="265"/>
                    <a:pt x="456" y="414"/>
                    <a:pt x="447" y="572"/>
                  </a:cubicBezTo>
                  <a:cubicBezTo>
                    <a:pt x="439" y="704"/>
                    <a:pt x="423" y="836"/>
                    <a:pt x="406" y="1027"/>
                  </a:cubicBezTo>
                  <a:cubicBezTo>
                    <a:pt x="406" y="1052"/>
                    <a:pt x="414" y="1085"/>
                    <a:pt x="431" y="1101"/>
                  </a:cubicBezTo>
                  <a:cubicBezTo>
                    <a:pt x="381" y="2036"/>
                    <a:pt x="290" y="2963"/>
                    <a:pt x="216" y="3906"/>
                  </a:cubicBezTo>
                  <a:cubicBezTo>
                    <a:pt x="199" y="4072"/>
                    <a:pt x="191" y="4245"/>
                    <a:pt x="191" y="4419"/>
                  </a:cubicBezTo>
                  <a:cubicBezTo>
                    <a:pt x="116" y="5379"/>
                    <a:pt x="1" y="6380"/>
                    <a:pt x="125" y="7307"/>
                  </a:cubicBezTo>
                  <a:cubicBezTo>
                    <a:pt x="290" y="8564"/>
                    <a:pt x="1564" y="8978"/>
                    <a:pt x="2673" y="9102"/>
                  </a:cubicBezTo>
                  <a:cubicBezTo>
                    <a:pt x="2970" y="9135"/>
                    <a:pt x="3340" y="9166"/>
                    <a:pt x="3727" y="9166"/>
                  </a:cubicBezTo>
                  <a:cubicBezTo>
                    <a:pt x="4529" y="9166"/>
                    <a:pt x="5404" y="9031"/>
                    <a:pt x="5850" y="8490"/>
                  </a:cubicBezTo>
                  <a:cubicBezTo>
                    <a:pt x="6223" y="8035"/>
                    <a:pt x="6256" y="7332"/>
                    <a:pt x="6372" y="6786"/>
                  </a:cubicBezTo>
                  <a:cubicBezTo>
                    <a:pt x="6521" y="6099"/>
                    <a:pt x="6603" y="5395"/>
                    <a:pt x="6612" y="4692"/>
                  </a:cubicBezTo>
                  <a:cubicBezTo>
                    <a:pt x="6603" y="4676"/>
                    <a:pt x="6603" y="4659"/>
                    <a:pt x="6587" y="4643"/>
                  </a:cubicBezTo>
                  <a:cubicBezTo>
                    <a:pt x="6579" y="4452"/>
                    <a:pt x="6570" y="4262"/>
                    <a:pt x="6570" y="4072"/>
                  </a:cubicBezTo>
                  <a:cubicBezTo>
                    <a:pt x="6587" y="3343"/>
                    <a:pt x="6281" y="2880"/>
                    <a:pt x="5677" y="2450"/>
                  </a:cubicBezTo>
                  <a:cubicBezTo>
                    <a:pt x="4982" y="1962"/>
                    <a:pt x="4105" y="1622"/>
                    <a:pt x="3285" y="1416"/>
                  </a:cubicBezTo>
                  <a:cubicBezTo>
                    <a:pt x="2259" y="1167"/>
                    <a:pt x="1242" y="1076"/>
                    <a:pt x="671" y="67"/>
                  </a:cubicBezTo>
                  <a:cubicBezTo>
                    <a:pt x="671" y="59"/>
                    <a:pt x="671" y="59"/>
                    <a:pt x="671" y="59"/>
                  </a:cubicBezTo>
                  <a:cubicBezTo>
                    <a:pt x="662" y="50"/>
                    <a:pt x="662" y="50"/>
                    <a:pt x="654" y="42"/>
                  </a:cubicBezTo>
                  <a:cubicBezTo>
                    <a:pt x="654" y="42"/>
                    <a:pt x="646" y="34"/>
                    <a:pt x="646" y="26"/>
                  </a:cubicBezTo>
                  <a:cubicBezTo>
                    <a:pt x="625" y="9"/>
                    <a:pt x="596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36" name="Google Shape;1436;p33"/>
            <p:cNvSpPr txBox="1"/>
            <p:nvPr/>
          </p:nvSpPr>
          <p:spPr>
            <a:xfrm flipH="1">
              <a:off x="3279526" y="4171102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03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437" name="Google Shape;1437;p33"/>
          <p:cNvSpPr/>
          <p:nvPr/>
        </p:nvSpPr>
        <p:spPr>
          <a:xfrm>
            <a:off x="565025" y="4374400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3"/>
          <p:cNvSpPr txBox="1"/>
          <p:nvPr/>
        </p:nvSpPr>
        <p:spPr>
          <a:xfrm>
            <a:off x="853925" y="4403500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4"/>
          <p:cNvSpPr txBox="1"/>
          <p:nvPr>
            <p:ph type="title"/>
          </p:nvPr>
        </p:nvSpPr>
        <p:spPr>
          <a:xfrm>
            <a:off x="2989813" y="273225"/>
            <a:ext cx="3033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Sifat Limit</a:t>
            </a:r>
            <a:endParaRPr/>
          </a:p>
        </p:txBody>
      </p:sp>
      <p:grpSp>
        <p:nvGrpSpPr>
          <p:cNvPr id="1444" name="Google Shape;1444;p34"/>
          <p:cNvGrpSpPr/>
          <p:nvPr/>
        </p:nvGrpSpPr>
        <p:grpSpPr>
          <a:xfrm flipH="1">
            <a:off x="2795600" y="761925"/>
            <a:ext cx="3606017" cy="176025"/>
            <a:chOff x="4345425" y="2175475"/>
            <a:chExt cx="800750" cy="176025"/>
          </a:xfrm>
        </p:grpSpPr>
        <p:sp>
          <p:nvSpPr>
            <p:cNvPr id="1445" name="Google Shape;1445;p3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34"/>
          <p:cNvGrpSpPr/>
          <p:nvPr/>
        </p:nvGrpSpPr>
        <p:grpSpPr>
          <a:xfrm>
            <a:off x="893586" y="1915471"/>
            <a:ext cx="3439320" cy="1963782"/>
            <a:chOff x="1282189" y="1486392"/>
            <a:chExt cx="1838815" cy="2706798"/>
          </a:xfrm>
        </p:grpSpPr>
        <p:grpSp>
          <p:nvGrpSpPr>
            <p:cNvPr id="1448" name="Google Shape;1448;p34"/>
            <p:cNvGrpSpPr/>
            <p:nvPr/>
          </p:nvGrpSpPr>
          <p:grpSpPr>
            <a:xfrm>
              <a:off x="1282189" y="1776852"/>
              <a:ext cx="1838815" cy="2416338"/>
              <a:chOff x="3109075" y="715403"/>
              <a:chExt cx="1313439" cy="1136566"/>
            </a:xfrm>
          </p:grpSpPr>
          <p:sp>
            <p:nvSpPr>
              <p:cNvPr id="1449" name="Google Shape;1449;p34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4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4"/>
            <p:cNvGrpSpPr/>
            <p:nvPr/>
          </p:nvGrpSpPr>
          <p:grpSpPr>
            <a:xfrm>
              <a:off x="1303596" y="1486392"/>
              <a:ext cx="1776231" cy="515112"/>
              <a:chOff x="3124289" y="480986"/>
              <a:chExt cx="1268737" cy="367937"/>
            </a:xfrm>
          </p:grpSpPr>
          <p:sp>
            <p:nvSpPr>
              <p:cNvPr id="1452" name="Google Shape;1452;p34"/>
              <p:cNvSpPr/>
              <p:nvPr/>
            </p:nvSpPr>
            <p:spPr>
              <a:xfrm>
                <a:off x="3131879" y="487688"/>
                <a:ext cx="1254506" cy="361235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4"/>
              <p:cNvSpPr/>
              <p:nvPr/>
            </p:nvSpPr>
            <p:spPr>
              <a:xfrm>
                <a:off x="3124289" y="480986"/>
                <a:ext cx="1268737" cy="361223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4" name="Google Shape;1454;p34"/>
          <p:cNvSpPr txBox="1"/>
          <p:nvPr/>
        </p:nvSpPr>
        <p:spPr>
          <a:xfrm>
            <a:off x="1075174" y="1991825"/>
            <a:ext cx="3033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jika barisan {</a:t>
            </a:r>
            <a:r>
              <a:rPr b="1" i="1" lang="en" sz="1600">
                <a:solidFill>
                  <a:schemeClr val="dk2"/>
                </a:solidFill>
              </a:rPr>
              <a:t>a</a:t>
            </a:r>
            <a:r>
              <a:rPr b="1" baseline="-25000" i="1"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} konvergen </a:t>
            </a:r>
            <a:endParaRPr sz="1600"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455" name="Google Shape;1455;p34"/>
          <p:cNvPicPr preferRelativeResize="0"/>
          <p:nvPr/>
        </p:nvPicPr>
        <p:blipFill rotWithShape="1">
          <a:blip r:embed="rId3">
            <a:alphaModFix/>
          </a:blip>
          <a:srcRect b="18601" l="18450" r="16832" t="36444"/>
          <a:stretch/>
        </p:blipFill>
        <p:spPr>
          <a:xfrm>
            <a:off x="1080000" y="2488600"/>
            <a:ext cx="3028176" cy="1118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34"/>
          <p:cNvGrpSpPr/>
          <p:nvPr/>
        </p:nvGrpSpPr>
        <p:grpSpPr>
          <a:xfrm>
            <a:off x="5113287" y="1915473"/>
            <a:ext cx="3439320" cy="1230517"/>
            <a:chOff x="1282189" y="1486377"/>
            <a:chExt cx="1838815" cy="2706813"/>
          </a:xfrm>
        </p:grpSpPr>
        <p:grpSp>
          <p:nvGrpSpPr>
            <p:cNvPr id="1457" name="Google Shape;1457;p34"/>
            <p:cNvGrpSpPr/>
            <p:nvPr/>
          </p:nvGrpSpPr>
          <p:grpSpPr>
            <a:xfrm>
              <a:off x="1282189" y="1776852"/>
              <a:ext cx="1838815" cy="2416338"/>
              <a:chOff x="3109075" y="715403"/>
              <a:chExt cx="1313439" cy="1136566"/>
            </a:xfrm>
          </p:grpSpPr>
          <p:sp>
            <p:nvSpPr>
              <p:cNvPr id="1458" name="Google Shape;1458;p34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4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0" name="Google Shape;1460;p34"/>
            <p:cNvGrpSpPr/>
            <p:nvPr/>
          </p:nvGrpSpPr>
          <p:grpSpPr>
            <a:xfrm>
              <a:off x="1303595" y="1486377"/>
              <a:ext cx="1776231" cy="769696"/>
              <a:chOff x="3124289" y="480975"/>
              <a:chExt cx="1268737" cy="549783"/>
            </a:xfrm>
          </p:grpSpPr>
          <p:sp>
            <p:nvSpPr>
              <p:cNvPr id="1461" name="Google Shape;1461;p34"/>
              <p:cNvSpPr/>
              <p:nvPr/>
            </p:nvSpPr>
            <p:spPr>
              <a:xfrm>
                <a:off x="3131879" y="487699"/>
                <a:ext cx="1254506" cy="543059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4"/>
              <p:cNvSpPr/>
              <p:nvPr/>
            </p:nvSpPr>
            <p:spPr>
              <a:xfrm>
                <a:off x="3124289" y="480975"/>
                <a:ext cx="1268737" cy="543054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3" name="Google Shape;1463;p34"/>
          <p:cNvSpPr txBox="1"/>
          <p:nvPr/>
        </p:nvSpPr>
        <p:spPr>
          <a:xfrm>
            <a:off x="5316437" y="1991675"/>
            <a:ext cx="3033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B</a:t>
            </a: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arisan {</a:t>
            </a:r>
            <a:r>
              <a:rPr b="1" i="1" lang="en" sz="1600">
                <a:solidFill>
                  <a:schemeClr val="dk2"/>
                </a:solidFill>
              </a:rPr>
              <a:t>a</a:t>
            </a:r>
            <a:r>
              <a:rPr b="1" baseline="-25000" i="1"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rPr>
              <a:t>} dikatakan</a:t>
            </a:r>
            <a:endParaRPr sz="1600">
              <a:solidFill>
                <a:schemeClr val="dk2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464" name="Google Shape;1464;p34"/>
          <p:cNvPicPr preferRelativeResize="0"/>
          <p:nvPr/>
        </p:nvPicPr>
        <p:blipFill rotWithShape="1">
          <a:blip r:embed="rId4">
            <a:alphaModFix/>
          </a:blip>
          <a:srcRect b="13346" l="4664" r="42509" t="67337"/>
          <a:stretch/>
        </p:blipFill>
        <p:spPr>
          <a:xfrm>
            <a:off x="5380500" y="2470925"/>
            <a:ext cx="2854123" cy="587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5" name="Google Shape;1465;p34"/>
          <p:cNvGrpSpPr/>
          <p:nvPr/>
        </p:nvGrpSpPr>
        <p:grpSpPr>
          <a:xfrm>
            <a:off x="100" y="-11450"/>
            <a:ext cx="9144000" cy="309350"/>
            <a:chOff x="100" y="-11450"/>
            <a:chExt cx="9144000" cy="309350"/>
          </a:xfrm>
        </p:grpSpPr>
        <p:sp>
          <p:nvSpPr>
            <p:cNvPr id="1466" name="Google Shape;1466;p34"/>
            <p:cNvSpPr/>
            <p:nvPr/>
          </p:nvSpPr>
          <p:spPr>
            <a:xfrm>
              <a:off x="100" y="-11450"/>
              <a:ext cx="9144000" cy="297900"/>
            </a:xfrm>
            <a:prstGeom prst="rect">
              <a:avLst/>
            </a:prstGeom>
            <a:solidFill>
              <a:srgbClr val="2235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4"/>
            <p:cNvSpPr txBox="1"/>
            <p:nvPr/>
          </p:nvSpPr>
          <p:spPr>
            <a:xfrm>
              <a:off x="7929600" y="0"/>
              <a:ext cx="1214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tim"/>
                  <a:ea typeface="Itim"/>
                  <a:cs typeface="Itim"/>
                  <a:sym typeface="Itim"/>
                </a:rPr>
                <a:t>Barisan</a:t>
              </a:r>
              <a:endParaRPr>
                <a:solidFill>
                  <a:schemeClr val="lt2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68" name="Google Shape;1468;p34"/>
          <p:cNvGrpSpPr/>
          <p:nvPr/>
        </p:nvGrpSpPr>
        <p:grpSpPr>
          <a:xfrm>
            <a:off x="2027793" y="273233"/>
            <a:ext cx="856174" cy="753701"/>
            <a:chOff x="2558622" y="1406396"/>
            <a:chExt cx="822375" cy="853375"/>
          </a:xfrm>
        </p:grpSpPr>
        <p:grpSp>
          <p:nvGrpSpPr>
            <p:cNvPr id="1469" name="Google Shape;1469;p34"/>
            <p:cNvGrpSpPr/>
            <p:nvPr/>
          </p:nvGrpSpPr>
          <p:grpSpPr>
            <a:xfrm>
              <a:off x="2558622" y="1406396"/>
              <a:ext cx="822375" cy="853375"/>
              <a:chOff x="2558622" y="1406396"/>
              <a:chExt cx="822375" cy="853375"/>
            </a:xfrm>
          </p:grpSpPr>
          <p:sp>
            <p:nvSpPr>
              <p:cNvPr id="1470" name="Google Shape;1470;p34"/>
              <p:cNvSpPr/>
              <p:nvPr/>
            </p:nvSpPr>
            <p:spPr>
              <a:xfrm>
                <a:off x="2577752" y="1661857"/>
                <a:ext cx="777370" cy="597914"/>
              </a:xfrm>
              <a:custGeom>
                <a:rect b="b" l="l" r="r" t="t"/>
                <a:pathLst>
                  <a:path extrusionOk="0" h="6695" w="7721">
                    <a:moveTo>
                      <a:pt x="7721" y="2475"/>
                    </a:moveTo>
                    <a:cubicBezTo>
                      <a:pt x="7719" y="2476"/>
                      <a:pt x="7717" y="2477"/>
                      <a:pt x="7715" y="2478"/>
                    </a:cubicBezTo>
                    <a:lnTo>
                      <a:pt x="7715" y="2478"/>
                    </a:lnTo>
                    <a:cubicBezTo>
                      <a:pt x="7717" y="2480"/>
                      <a:pt x="7719" y="2481"/>
                      <a:pt x="7721" y="2483"/>
                    </a:cubicBezTo>
                    <a:lnTo>
                      <a:pt x="7721" y="2475"/>
                    </a:lnTo>
                    <a:close/>
                    <a:moveTo>
                      <a:pt x="2268" y="1"/>
                    </a:moveTo>
                    <a:cubicBezTo>
                      <a:pt x="1862" y="1"/>
                      <a:pt x="1432" y="42"/>
                      <a:pt x="1101" y="274"/>
                    </a:cubicBezTo>
                    <a:cubicBezTo>
                      <a:pt x="927" y="406"/>
                      <a:pt x="779" y="572"/>
                      <a:pt x="663" y="762"/>
                    </a:cubicBezTo>
                    <a:cubicBezTo>
                      <a:pt x="224" y="1457"/>
                      <a:pt x="100" y="2301"/>
                      <a:pt x="59" y="3120"/>
                    </a:cubicBezTo>
                    <a:cubicBezTo>
                      <a:pt x="1" y="4204"/>
                      <a:pt x="141" y="5420"/>
                      <a:pt x="961" y="6132"/>
                    </a:cubicBezTo>
                    <a:cubicBezTo>
                      <a:pt x="1414" y="6526"/>
                      <a:pt x="2005" y="6694"/>
                      <a:pt x="2610" y="6694"/>
                    </a:cubicBezTo>
                    <a:cubicBezTo>
                      <a:pt x="3021" y="6694"/>
                      <a:pt x="3439" y="6617"/>
                      <a:pt x="3823" y="6479"/>
                    </a:cubicBezTo>
                    <a:cubicBezTo>
                      <a:pt x="4163" y="6363"/>
                      <a:pt x="4477" y="6190"/>
                      <a:pt x="4742" y="5958"/>
                    </a:cubicBezTo>
                    <a:cubicBezTo>
                      <a:pt x="5123" y="5627"/>
                      <a:pt x="5362" y="5155"/>
                      <a:pt x="5644" y="4733"/>
                    </a:cubicBezTo>
                    <a:cubicBezTo>
                      <a:pt x="6180" y="3891"/>
                      <a:pt x="6882" y="3033"/>
                      <a:pt x="7715" y="2478"/>
                    </a:cubicBezTo>
                    <a:lnTo>
                      <a:pt x="7715" y="2478"/>
                    </a:lnTo>
                    <a:cubicBezTo>
                      <a:pt x="6202" y="1115"/>
                      <a:pt x="4301" y="25"/>
                      <a:pt x="2268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471" name="Google Shape;1471;p34"/>
              <p:cNvSpPr/>
              <p:nvPr/>
            </p:nvSpPr>
            <p:spPr>
              <a:xfrm>
                <a:off x="2558622" y="1406396"/>
                <a:ext cx="822375" cy="742949"/>
              </a:xfrm>
              <a:custGeom>
                <a:rect b="b" l="l" r="r" t="t"/>
                <a:pathLst>
                  <a:path extrusionOk="0" h="8319" w="8168">
                    <a:moveTo>
                      <a:pt x="7853" y="2796"/>
                    </a:moveTo>
                    <a:cubicBezTo>
                      <a:pt x="7853" y="3143"/>
                      <a:pt x="7869" y="3532"/>
                      <a:pt x="7671" y="3830"/>
                    </a:cubicBezTo>
                    <a:cubicBezTo>
                      <a:pt x="7580" y="3607"/>
                      <a:pt x="7480" y="3400"/>
                      <a:pt x="7373" y="3185"/>
                    </a:cubicBezTo>
                    <a:cubicBezTo>
                      <a:pt x="7522" y="3052"/>
                      <a:pt x="7679" y="2920"/>
                      <a:pt x="7853" y="2796"/>
                    </a:cubicBezTo>
                    <a:close/>
                    <a:moveTo>
                      <a:pt x="7315" y="3243"/>
                    </a:moveTo>
                    <a:cubicBezTo>
                      <a:pt x="7422" y="3458"/>
                      <a:pt x="7522" y="3673"/>
                      <a:pt x="7621" y="3896"/>
                    </a:cubicBezTo>
                    <a:cubicBezTo>
                      <a:pt x="7596" y="3921"/>
                      <a:pt x="7571" y="3954"/>
                      <a:pt x="7547" y="3979"/>
                    </a:cubicBezTo>
                    <a:cubicBezTo>
                      <a:pt x="7431" y="4070"/>
                      <a:pt x="7298" y="4145"/>
                      <a:pt x="7174" y="4236"/>
                    </a:cubicBezTo>
                    <a:lnTo>
                      <a:pt x="6918" y="3673"/>
                    </a:lnTo>
                    <a:cubicBezTo>
                      <a:pt x="6918" y="3665"/>
                      <a:pt x="6909" y="3656"/>
                      <a:pt x="6901" y="3656"/>
                    </a:cubicBezTo>
                    <a:cubicBezTo>
                      <a:pt x="7034" y="3507"/>
                      <a:pt x="7174" y="3375"/>
                      <a:pt x="7315" y="3243"/>
                    </a:cubicBezTo>
                    <a:close/>
                    <a:moveTo>
                      <a:pt x="6852" y="3706"/>
                    </a:moveTo>
                    <a:cubicBezTo>
                      <a:pt x="6943" y="3896"/>
                      <a:pt x="7025" y="4087"/>
                      <a:pt x="7108" y="4277"/>
                    </a:cubicBezTo>
                    <a:cubicBezTo>
                      <a:pt x="7000" y="4376"/>
                      <a:pt x="6893" y="4484"/>
                      <a:pt x="6802" y="4608"/>
                    </a:cubicBezTo>
                    <a:cubicBezTo>
                      <a:pt x="6736" y="4418"/>
                      <a:pt x="6653" y="4236"/>
                      <a:pt x="6562" y="4054"/>
                    </a:cubicBezTo>
                    <a:cubicBezTo>
                      <a:pt x="6653" y="3938"/>
                      <a:pt x="6752" y="3822"/>
                      <a:pt x="6852" y="3706"/>
                    </a:cubicBezTo>
                    <a:close/>
                    <a:moveTo>
                      <a:pt x="6504" y="4120"/>
                    </a:moveTo>
                    <a:cubicBezTo>
                      <a:pt x="6603" y="4302"/>
                      <a:pt x="6678" y="4484"/>
                      <a:pt x="6752" y="4674"/>
                    </a:cubicBezTo>
                    <a:cubicBezTo>
                      <a:pt x="6669" y="4782"/>
                      <a:pt x="6595" y="4898"/>
                      <a:pt x="6537" y="5013"/>
                    </a:cubicBezTo>
                    <a:lnTo>
                      <a:pt x="6289" y="4500"/>
                    </a:lnTo>
                    <a:cubicBezTo>
                      <a:pt x="6281" y="4485"/>
                      <a:pt x="6270" y="4479"/>
                      <a:pt x="6259" y="4479"/>
                    </a:cubicBezTo>
                    <a:cubicBezTo>
                      <a:pt x="6232" y="4479"/>
                      <a:pt x="6205" y="4510"/>
                      <a:pt x="6223" y="4533"/>
                    </a:cubicBezTo>
                    <a:cubicBezTo>
                      <a:pt x="6314" y="4724"/>
                      <a:pt x="6396" y="4906"/>
                      <a:pt x="6487" y="5088"/>
                    </a:cubicBezTo>
                    <a:lnTo>
                      <a:pt x="6430" y="5204"/>
                    </a:lnTo>
                    <a:cubicBezTo>
                      <a:pt x="6347" y="5377"/>
                      <a:pt x="6272" y="5551"/>
                      <a:pt x="6198" y="5725"/>
                    </a:cubicBezTo>
                    <a:cubicBezTo>
                      <a:pt x="6090" y="5493"/>
                      <a:pt x="5983" y="5253"/>
                      <a:pt x="5875" y="5022"/>
                    </a:cubicBezTo>
                    <a:cubicBezTo>
                      <a:pt x="6065" y="4715"/>
                      <a:pt x="6281" y="4409"/>
                      <a:pt x="6504" y="4120"/>
                    </a:cubicBezTo>
                    <a:close/>
                    <a:moveTo>
                      <a:pt x="5826" y="5104"/>
                    </a:moveTo>
                    <a:lnTo>
                      <a:pt x="6165" y="5824"/>
                    </a:lnTo>
                    <a:cubicBezTo>
                      <a:pt x="6074" y="6039"/>
                      <a:pt x="5991" y="6254"/>
                      <a:pt x="5900" y="6470"/>
                    </a:cubicBezTo>
                    <a:cubicBezTo>
                      <a:pt x="5792" y="6172"/>
                      <a:pt x="5643" y="5882"/>
                      <a:pt x="5470" y="5617"/>
                    </a:cubicBezTo>
                    <a:cubicBezTo>
                      <a:pt x="5586" y="5460"/>
                      <a:pt x="5701" y="5286"/>
                      <a:pt x="5826" y="5104"/>
                    </a:cubicBezTo>
                    <a:close/>
                    <a:moveTo>
                      <a:pt x="2365" y="242"/>
                    </a:moveTo>
                    <a:cubicBezTo>
                      <a:pt x="2568" y="242"/>
                      <a:pt x="2772" y="261"/>
                      <a:pt x="2963" y="281"/>
                    </a:cubicBezTo>
                    <a:cubicBezTo>
                      <a:pt x="4766" y="454"/>
                      <a:pt x="6380" y="1431"/>
                      <a:pt x="7720" y="2606"/>
                    </a:cubicBezTo>
                    <a:cubicBezTo>
                      <a:pt x="7149" y="3028"/>
                      <a:pt x="6645" y="3541"/>
                      <a:pt x="6223" y="4111"/>
                    </a:cubicBezTo>
                    <a:cubicBezTo>
                      <a:pt x="5652" y="4848"/>
                      <a:pt x="5288" y="5824"/>
                      <a:pt x="4444" y="6296"/>
                    </a:cubicBezTo>
                    <a:cubicBezTo>
                      <a:pt x="3972" y="6561"/>
                      <a:pt x="3391" y="6716"/>
                      <a:pt x="2821" y="6716"/>
                    </a:cubicBezTo>
                    <a:cubicBezTo>
                      <a:pt x="2432" y="6716"/>
                      <a:pt x="2047" y="6644"/>
                      <a:pt x="1705" y="6486"/>
                    </a:cubicBezTo>
                    <a:cubicBezTo>
                      <a:pt x="869" y="6097"/>
                      <a:pt x="480" y="5195"/>
                      <a:pt x="389" y="4302"/>
                    </a:cubicBezTo>
                    <a:cubicBezTo>
                      <a:pt x="282" y="3433"/>
                      <a:pt x="356" y="2556"/>
                      <a:pt x="604" y="1720"/>
                    </a:cubicBezTo>
                    <a:cubicBezTo>
                      <a:pt x="762" y="1240"/>
                      <a:pt x="1018" y="678"/>
                      <a:pt x="1482" y="429"/>
                    </a:cubicBezTo>
                    <a:cubicBezTo>
                      <a:pt x="1746" y="285"/>
                      <a:pt x="2055" y="242"/>
                      <a:pt x="2365" y="242"/>
                    </a:cubicBezTo>
                    <a:close/>
                    <a:moveTo>
                      <a:pt x="811" y="6072"/>
                    </a:moveTo>
                    <a:lnTo>
                      <a:pt x="811" y="6072"/>
                    </a:lnTo>
                    <a:cubicBezTo>
                      <a:pt x="919" y="6197"/>
                      <a:pt x="1035" y="6312"/>
                      <a:pt x="1167" y="6412"/>
                    </a:cubicBezTo>
                    <a:cubicBezTo>
                      <a:pt x="1250" y="6619"/>
                      <a:pt x="1324" y="6817"/>
                      <a:pt x="1407" y="7016"/>
                    </a:cubicBezTo>
                    <a:cubicBezTo>
                      <a:pt x="1159" y="6734"/>
                      <a:pt x="960" y="6412"/>
                      <a:pt x="811" y="6072"/>
                    </a:cubicBezTo>
                    <a:close/>
                    <a:moveTo>
                      <a:pt x="5420" y="5684"/>
                    </a:moveTo>
                    <a:cubicBezTo>
                      <a:pt x="5602" y="5957"/>
                      <a:pt x="5743" y="6254"/>
                      <a:pt x="5850" y="6569"/>
                    </a:cubicBezTo>
                    <a:cubicBezTo>
                      <a:pt x="5759" y="6776"/>
                      <a:pt x="5643" y="6966"/>
                      <a:pt x="5519" y="7156"/>
                    </a:cubicBezTo>
                    <a:cubicBezTo>
                      <a:pt x="5428" y="6776"/>
                      <a:pt x="5279" y="6412"/>
                      <a:pt x="5064" y="6089"/>
                    </a:cubicBezTo>
                    <a:cubicBezTo>
                      <a:pt x="5188" y="5965"/>
                      <a:pt x="5313" y="5833"/>
                      <a:pt x="5420" y="5684"/>
                    </a:cubicBezTo>
                    <a:close/>
                    <a:moveTo>
                      <a:pt x="1283" y="6503"/>
                    </a:moveTo>
                    <a:lnTo>
                      <a:pt x="1283" y="6503"/>
                    </a:lnTo>
                    <a:cubicBezTo>
                      <a:pt x="1391" y="6569"/>
                      <a:pt x="1498" y="6635"/>
                      <a:pt x="1622" y="6685"/>
                    </a:cubicBezTo>
                    <a:cubicBezTo>
                      <a:pt x="1755" y="6974"/>
                      <a:pt x="1879" y="7272"/>
                      <a:pt x="2011" y="7562"/>
                    </a:cubicBezTo>
                    <a:cubicBezTo>
                      <a:pt x="1986" y="7537"/>
                      <a:pt x="1953" y="7520"/>
                      <a:pt x="1920" y="7496"/>
                    </a:cubicBezTo>
                    <a:cubicBezTo>
                      <a:pt x="1763" y="7380"/>
                      <a:pt x="1614" y="7247"/>
                      <a:pt x="1482" y="7107"/>
                    </a:cubicBezTo>
                    <a:lnTo>
                      <a:pt x="1490" y="7107"/>
                    </a:lnTo>
                    <a:cubicBezTo>
                      <a:pt x="1506" y="7098"/>
                      <a:pt x="1515" y="7074"/>
                      <a:pt x="1506" y="7057"/>
                    </a:cubicBezTo>
                    <a:lnTo>
                      <a:pt x="1283" y="6503"/>
                    </a:lnTo>
                    <a:close/>
                    <a:moveTo>
                      <a:pt x="5006" y="6147"/>
                    </a:moveTo>
                    <a:cubicBezTo>
                      <a:pt x="5222" y="6470"/>
                      <a:pt x="5370" y="6842"/>
                      <a:pt x="5445" y="7223"/>
                    </a:cubicBezTo>
                    <a:cubicBezTo>
                      <a:pt x="5453" y="7223"/>
                      <a:pt x="5453" y="7231"/>
                      <a:pt x="5453" y="7231"/>
                    </a:cubicBezTo>
                    <a:cubicBezTo>
                      <a:pt x="5362" y="7347"/>
                      <a:pt x="5263" y="7454"/>
                      <a:pt x="5155" y="7554"/>
                    </a:cubicBezTo>
                    <a:lnTo>
                      <a:pt x="5164" y="7554"/>
                    </a:lnTo>
                    <a:cubicBezTo>
                      <a:pt x="5130" y="7587"/>
                      <a:pt x="5097" y="7603"/>
                      <a:pt x="5056" y="7636"/>
                    </a:cubicBezTo>
                    <a:cubicBezTo>
                      <a:pt x="4948" y="7223"/>
                      <a:pt x="4808" y="6817"/>
                      <a:pt x="4642" y="6428"/>
                    </a:cubicBezTo>
                    <a:cubicBezTo>
                      <a:pt x="4775" y="6346"/>
                      <a:pt x="4891" y="6246"/>
                      <a:pt x="5006" y="6147"/>
                    </a:cubicBezTo>
                    <a:close/>
                    <a:moveTo>
                      <a:pt x="4584" y="6470"/>
                    </a:moveTo>
                    <a:cubicBezTo>
                      <a:pt x="4742" y="6859"/>
                      <a:pt x="4882" y="7256"/>
                      <a:pt x="4990" y="7669"/>
                    </a:cubicBezTo>
                    <a:cubicBezTo>
                      <a:pt x="4990" y="7669"/>
                      <a:pt x="4990" y="7678"/>
                      <a:pt x="4998" y="7678"/>
                    </a:cubicBezTo>
                    <a:cubicBezTo>
                      <a:pt x="4899" y="7752"/>
                      <a:pt x="4791" y="7810"/>
                      <a:pt x="4684" y="7868"/>
                    </a:cubicBezTo>
                    <a:lnTo>
                      <a:pt x="4675" y="7868"/>
                    </a:lnTo>
                    <a:cubicBezTo>
                      <a:pt x="4510" y="7471"/>
                      <a:pt x="4344" y="7074"/>
                      <a:pt x="4171" y="6676"/>
                    </a:cubicBezTo>
                    <a:cubicBezTo>
                      <a:pt x="4311" y="6619"/>
                      <a:pt x="4452" y="6552"/>
                      <a:pt x="4584" y="6470"/>
                    </a:cubicBezTo>
                    <a:close/>
                    <a:moveTo>
                      <a:pt x="1722" y="6734"/>
                    </a:moveTo>
                    <a:lnTo>
                      <a:pt x="1722" y="6734"/>
                    </a:lnTo>
                    <a:cubicBezTo>
                      <a:pt x="1895" y="6801"/>
                      <a:pt x="2086" y="6859"/>
                      <a:pt x="2276" y="6892"/>
                    </a:cubicBezTo>
                    <a:cubicBezTo>
                      <a:pt x="2392" y="7223"/>
                      <a:pt x="2516" y="7562"/>
                      <a:pt x="2640" y="7893"/>
                    </a:cubicBezTo>
                    <a:cubicBezTo>
                      <a:pt x="2458" y="7827"/>
                      <a:pt x="2292" y="7744"/>
                      <a:pt x="2135" y="7645"/>
                    </a:cubicBezTo>
                    <a:cubicBezTo>
                      <a:pt x="1995" y="7338"/>
                      <a:pt x="1862" y="7032"/>
                      <a:pt x="1722" y="6734"/>
                    </a:cubicBezTo>
                    <a:close/>
                    <a:moveTo>
                      <a:pt x="4096" y="6701"/>
                    </a:moveTo>
                    <a:cubicBezTo>
                      <a:pt x="4270" y="7107"/>
                      <a:pt x="4435" y="7504"/>
                      <a:pt x="4609" y="7901"/>
                    </a:cubicBezTo>
                    <a:cubicBezTo>
                      <a:pt x="4469" y="7959"/>
                      <a:pt x="4320" y="8009"/>
                      <a:pt x="4171" y="8042"/>
                    </a:cubicBezTo>
                    <a:lnTo>
                      <a:pt x="4162" y="8042"/>
                    </a:lnTo>
                    <a:cubicBezTo>
                      <a:pt x="3989" y="7636"/>
                      <a:pt x="3815" y="7239"/>
                      <a:pt x="3633" y="6842"/>
                    </a:cubicBezTo>
                    <a:cubicBezTo>
                      <a:pt x="3774" y="6817"/>
                      <a:pt x="3906" y="6776"/>
                      <a:pt x="4047" y="6726"/>
                    </a:cubicBezTo>
                    <a:lnTo>
                      <a:pt x="4096" y="6701"/>
                    </a:lnTo>
                    <a:close/>
                    <a:moveTo>
                      <a:pt x="2359" y="6900"/>
                    </a:moveTo>
                    <a:cubicBezTo>
                      <a:pt x="2498" y="6925"/>
                      <a:pt x="2642" y="6936"/>
                      <a:pt x="2783" y="6936"/>
                    </a:cubicBezTo>
                    <a:cubicBezTo>
                      <a:pt x="2827" y="6936"/>
                      <a:pt x="2870" y="6935"/>
                      <a:pt x="2913" y="6933"/>
                    </a:cubicBezTo>
                    <a:cubicBezTo>
                      <a:pt x="3078" y="7305"/>
                      <a:pt x="3227" y="7686"/>
                      <a:pt x="3352" y="8075"/>
                    </a:cubicBezTo>
                    <a:cubicBezTo>
                      <a:pt x="3145" y="8050"/>
                      <a:pt x="2930" y="8000"/>
                      <a:pt x="2731" y="7926"/>
                    </a:cubicBezTo>
                    <a:cubicBezTo>
                      <a:pt x="2599" y="7587"/>
                      <a:pt x="2483" y="7247"/>
                      <a:pt x="2359" y="6900"/>
                    </a:cubicBezTo>
                    <a:close/>
                    <a:moveTo>
                      <a:pt x="3558" y="6867"/>
                    </a:moveTo>
                    <a:cubicBezTo>
                      <a:pt x="3740" y="7256"/>
                      <a:pt x="3922" y="7653"/>
                      <a:pt x="4088" y="8050"/>
                    </a:cubicBezTo>
                    <a:cubicBezTo>
                      <a:pt x="3953" y="8076"/>
                      <a:pt x="3819" y="8089"/>
                      <a:pt x="3685" y="8089"/>
                    </a:cubicBezTo>
                    <a:cubicBezTo>
                      <a:pt x="3604" y="8089"/>
                      <a:pt x="3523" y="8084"/>
                      <a:pt x="3443" y="8075"/>
                    </a:cubicBezTo>
                    <a:cubicBezTo>
                      <a:pt x="3318" y="7686"/>
                      <a:pt x="3169" y="7305"/>
                      <a:pt x="3004" y="6933"/>
                    </a:cubicBezTo>
                    <a:cubicBezTo>
                      <a:pt x="3194" y="6925"/>
                      <a:pt x="3376" y="6900"/>
                      <a:pt x="3558" y="6867"/>
                    </a:cubicBezTo>
                    <a:close/>
                    <a:moveTo>
                      <a:pt x="2454" y="1"/>
                    </a:moveTo>
                    <a:cubicBezTo>
                      <a:pt x="2183" y="1"/>
                      <a:pt x="1918" y="31"/>
                      <a:pt x="1672" y="107"/>
                    </a:cubicBezTo>
                    <a:cubicBezTo>
                      <a:pt x="1018" y="297"/>
                      <a:pt x="662" y="885"/>
                      <a:pt x="439" y="1489"/>
                    </a:cubicBezTo>
                    <a:cubicBezTo>
                      <a:pt x="91" y="2465"/>
                      <a:pt x="0" y="3507"/>
                      <a:pt x="158" y="4525"/>
                    </a:cubicBezTo>
                    <a:cubicBezTo>
                      <a:pt x="307" y="5684"/>
                      <a:pt x="720" y="6801"/>
                      <a:pt x="1639" y="7570"/>
                    </a:cubicBezTo>
                    <a:cubicBezTo>
                      <a:pt x="1961" y="7843"/>
                      <a:pt x="2334" y="8050"/>
                      <a:pt x="2739" y="8182"/>
                    </a:cubicBezTo>
                    <a:cubicBezTo>
                      <a:pt x="2745" y="8198"/>
                      <a:pt x="2764" y="8208"/>
                      <a:pt x="2781" y="8208"/>
                    </a:cubicBezTo>
                    <a:cubicBezTo>
                      <a:pt x="2791" y="8208"/>
                      <a:pt x="2800" y="8205"/>
                      <a:pt x="2805" y="8199"/>
                    </a:cubicBezTo>
                    <a:cubicBezTo>
                      <a:pt x="3073" y="8278"/>
                      <a:pt x="3347" y="8318"/>
                      <a:pt x="3622" y="8318"/>
                    </a:cubicBezTo>
                    <a:cubicBezTo>
                      <a:pt x="3977" y="8318"/>
                      <a:pt x="4331" y="8251"/>
                      <a:pt x="4667" y="8116"/>
                    </a:cubicBezTo>
                    <a:cubicBezTo>
                      <a:pt x="5768" y="7669"/>
                      <a:pt x="6074" y="6561"/>
                      <a:pt x="6512" y="5568"/>
                    </a:cubicBezTo>
                    <a:cubicBezTo>
                      <a:pt x="6752" y="5005"/>
                      <a:pt x="7149" y="4517"/>
                      <a:pt x="7662" y="4178"/>
                    </a:cubicBezTo>
                    <a:cubicBezTo>
                      <a:pt x="8167" y="3805"/>
                      <a:pt x="8076" y="3259"/>
                      <a:pt x="8084" y="2688"/>
                    </a:cubicBezTo>
                    <a:cubicBezTo>
                      <a:pt x="8084" y="2647"/>
                      <a:pt x="8068" y="2614"/>
                      <a:pt x="8026" y="2597"/>
                    </a:cubicBezTo>
                    <a:cubicBezTo>
                      <a:pt x="8026" y="2572"/>
                      <a:pt x="8010" y="2548"/>
                      <a:pt x="7993" y="2531"/>
                    </a:cubicBezTo>
                    <a:cubicBezTo>
                      <a:pt x="6794" y="1464"/>
                      <a:pt x="5404" y="554"/>
                      <a:pt x="3823" y="190"/>
                    </a:cubicBezTo>
                    <a:cubicBezTo>
                      <a:pt x="3399" y="90"/>
                      <a:pt x="2919" y="1"/>
                      <a:pt x="2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  <p:sp>
          <p:nvSpPr>
            <p:cNvPr id="1472" name="Google Shape;1472;p34"/>
            <p:cNvSpPr txBox="1"/>
            <p:nvPr/>
          </p:nvSpPr>
          <p:spPr>
            <a:xfrm flipH="1">
              <a:off x="2558626" y="1464748"/>
              <a:ext cx="665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04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473" name="Google Shape;1473;p34"/>
          <p:cNvSpPr/>
          <p:nvPr/>
        </p:nvSpPr>
        <p:spPr>
          <a:xfrm>
            <a:off x="893575" y="428727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4"/>
          <p:cNvSpPr txBox="1"/>
          <p:nvPr/>
        </p:nvSpPr>
        <p:spPr>
          <a:xfrm>
            <a:off x="1182475" y="431637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5"/>
              </a:rPr>
              <a:t>Back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5"/>
          <p:cNvGrpSpPr/>
          <p:nvPr/>
        </p:nvGrpSpPr>
        <p:grpSpPr>
          <a:xfrm>
            <a:off x="5928202" y="4163301"/>
            <a:ext cx="590502" cy="723076"/>
            <a:chOff x="3276833" y="3998899"/>
            <a:chExt cx="626993" cy="767759"/>
          </a:xfrm>
        </p:grpSpPr>
        <p:sp>
          <p:nvSpPr>
            <p:cNvPr id="1480" name="Google Shape;1480;p35"/>
            <p:cNvSpPr/>
            <p:nvPr/>
          </p:nvSpPr>
          <p:spPr>
            <a:xfrm>
              <a:off x="3276833" y="3998899"/>
              <a:ext cx="624305" cy="767759"/>
            </a:xfrm>
            <a:custGeom>
              <a:rect b="b" l="l" r="r" t="t"/>
              <a:pathLst>
                <a:path extrusionOk="0" h="9167" w="6612">
                  <a:moveTo>
                    <a:pt x="6272" y="5942"/>
                  </a:moveTo>
                  <a:lnTo>
                    <a:pt x="6272" y="5942"/>
                  </a:lnTo>
                  <a:cubicBezTo>
                    <a:pt x="6248" y="6115"/>
                    <a:pt x="6223" y="6281"/>
                    <a:pt x="6190" y="6455"/>
                  </a:cubicBezTo>
                  <a:cubicBezTo>
                    <a:pt x="6157" y="6604"/>
                    <a:pt x="6132" y="6761"/>
                    <a:pt x="6107" y="6910"/>
                  </a:cubicBezTo>
                  <a:cubicBezTo>
                    <a:pt x="6049" y="6769"/>
                    <a:pt x="5983" y="6628"/>
                    <a:pt x="5908" y="6496"/>
                  </a:cubicBezTo>
                  <a:cubicBezTo>
                    <a:pt x="5983" y="6413"/>
                    <a:pt x="6041" y="6330"/>
                    <a:pt x="6099" y="6239"/>
                  </a:cubicBezTo>
                  <a:cubicBezTo>
                    <a:pt x="6165" y="6148"/>
                    <a:pt x="6223" y="6049"/>
                    <a:pt x="6272" y="5942"/>
                  </a:cubicBezTo>
                  <a:close/>
                  <a:moveTo>
                    <a:pt x="679" y="505"/>
                  </a:moveTo>
                  <a:cubicBezTo>
                    <a:pt x="1399" y="1407"/>
                    <a:pt x="2549" y="1416"/>
                    <a:pt x="3641" y="1763"/>
                  </a:cubicBezTo>
                  <a:cubicBezTo>
                    <a:pt x="4378" y="1995"/>
                    <a:pt x="5172" y="2309"/>
                    <a:pt x="5768" y="2814"/>
                  </a:cubicBezTo>
                  <a:cubicBezTo>
                    <a:pt x="6107" y="3095"/>
                    <a:pt x="6339" y="3418"/>
                    <a:pt x="6355" y="3873"/>
                  </a:cubicBezTo>
                  <a:cubicBezTo>
                    <a:pt x="6355" y="4130"/>
                    <a:pt x="6380" y="4403"/>
                    <a:pt x="6372" y="4676"/>
                  </a:cubicBezTo>
                  <a:cubicBezTo>
                    <a:pt x="6372" y="4684"/>
                    <a:pt x="6372" y="4692"/>
                    <a:pt x="6372" y="4692"/>
                  </a:cubicBezTo>
                  <a:lnTo>
                    <a:pt x="6372" y="4833"/>
                  </a:lnTo>
                  <a:cubicBezTo>
                    <a:pt x="6372" y="4899"/>
                    <a:pt x="6363" y="4965"/>
                    <a:pt x="6355" y="5023"/>
                  </a:cubicBezTo>
                  <a:cubicBezTo>
                    <a:pt x="6136" y="6744"/>
                    <a:pt x="4403" y="7382"/>
                    <a:pt x="2885" y="7382"/>
                  </a:cubicBezTo>
                  <a:cubicBezTo>
                    <a:pt x="2855" y="7382"/>
                    <a:pt x="2826" y="7382"/>
                    <a:pt x="2797" y="7381"/>
                  </a:cubicBezTo>
                  <a:cubicBezTo>
                    <a:pt x="1804" y="7365"/>
                    <a:pt x="960" y="6934"/>
                    <a:pt x="621" y="5958"/>
                  </a:cubicBezTo>
                  <a:cubicBezTo>
                    <a:pt x="489" y="5553"/>
                    <a:pt x="414" y="5139"/>
                    <a:pt x="414" y="4717"/>
                  </a:cubicBezTo>
                  <a:cubicBezTo>
                    <a:pt x="423" y="4403"/>
                    <a:pt x="439" y="4088"/>
                    <a:pt x="456" y="3774"/>
                  </a:cubicBezTo>
                  <a:cubicBezTo>
                    <a:pt x="456" y="3732"/>
                    <a:pt x="464" y="3699"/>
                    <a:pt x="464" y="3666"/>
                  </a:cubicBezTo>
                  <a:cubicBezTo>
                    <a:pt x="580" y="2615"/>
                    <a:pt x="662" y="1589"/>
                    <a:pt x="679" y="530"/>
                  </a:cubicBezTo>
                  <a:cubicBezTo>
                    <a:pt x="679" y="522"/>
                    <a:pt x="679" y="514"/>
                    <a:pt x="679" y="505"/>
                  </a:cubicBezTo>
                  <a:close/>
                  <a:moveTo>
                    <a:pt x="5859" y="6562"/>
                  </a:moveTo>
                  <a:cubicBezTo>
                    <a:pt x="5925" y="6686"/>
                    <a:pt x="5983" y="6802"/>
                    <a:pt x="6032" y="6934"/>
                  </a:cubicBezTo>
                  <a:cubicBezTo>
                    <a:pt x="6043" y="6951"/>
                    <a:pt x="6061" y="6960"/>
                    <a:pt x="6076" y="6960"/>
                  </a:cubicBezTo>
                  <a:cubicBezTo>
                    <a:pt x="6085" y="6960"/>
                    <a:pt x="6093" y="6957"/>
                    <a:pt x="6099" y="6951"/>
                  </a:cubicBezTo>
                  <a:lnTo>
                    <a:pt x="6099" y="6951"/>
                  </a:lnTo>
                  <a:cubicBezTo>
                    <a:pt x="6066" y="7174"/>
                    <a:pt x="6024" y="7398"/>
                    <a:pt x="5966" y="7621"/>
                  </a:cubicBezTo>
                  <a:cubicBezTo>
                    <a:pt x="5842" y="7356"/>
                    <a:pt x="5710" y="7092"/>
                    <a:pt x="5577" y="6827"/>
                  </a:cubicBezTo>
                  <a:cubicBezTo>
                    <a:pt x="5677" y="6744"/>
                    <a:pt x="5768" y="6653"/>
                    <a:pt x="5859" y="6562"/>
                  </a:cubicBezTo>
                  <a:close/>
                  <a:moveTo>
                    <a:pt x="5511" y="6877"/>
                  </a:moveTo>
                  <a:cubicBezTo>
                    <a:pt x="5660" y="7158"/>
                    <a:pt x="5801" y="7447"/>
                    <a:pt x="5933" y="7737"/>
                  </a:cubicBezTo>
                  <a:cubicBezTo>
                    <a:pt x="5908" y="7820"/>
                    <a:pt x="5884" y="7903"/>
                    <a:pt x="5850" y="7985"/>
                  </a:cubicBezTo>
                  <a:cubicBezTo>
                    <a:pt x="5809" y="8109"/>
                    <a:pt x="5743" y="8225"/>
                    <a:pt x="5660" y="8325"/>
                  </a:cubicBezTo>
                  <a:lnTo>
                    <a:pt x="5139" y="7117"/>
                  </a:lnTo>
                  <a:cubicBezTo>
                    <a:pt x="5271" y="7042"/>
                    <a:pt x="5395" y="6959"/>
                    <a:pt x="5511" y="6877"/>
                  </a:cubicBezTo>
                  <a:close/>
                  <a:moveTo>
                    <a:pt x="356" y="5842"/>
                  </a:moveTo>
                  <a:cubicBezTo>
                    <a:pt x="389" y="5975"/>
                    <a:pt x="439" y="6099"/>
                    <a:pt x="497" y="6223"/>
                  </a:cubicBezTo>
                  <a:cubicBezTo>
                    <a:pt x="687" y="6951"/>
                    <a:pt x="886" y="7679"/>
                    <a:pt x="1093" y="8399"/>
                  </a:cubicBezTo>
                  <a:cubicBezTo>
                    <a:pt x="1018" y="8349"/>
                    <a:pt x="944" y="8300"/>
                    <a:pt x="869" y="8242"/>
                  </a:cubicBezTo>
                  <a:cubicBezTo>
                    <a:pt x="348" y="7828"/>
                    <a:pt x="307" y="7216"/>
                    <a:pt x="323" y="6587"/>
                  </a:cubicBezTo>
                  <a:cubicBezTo>
                    <a:pt x="332" y="6339"/>
                    <a:pt x="340" y="6091"/>
                    <a:pt x="356" y="5842"/>
                  </a:cubicBezTo>
                  <a:close/>
                  <a:moveTo>
                    <a:pt x="662" y="6554"/>
                  </a:moveTo>
                  <a:cubicBezTo>
                    <a:pt x="811" y="6802"/>
                    <a:pt x="1010" y="7017"/>
                    <a:pt x="1250" y="7191"/>
                  </a:cubicBezTo>
                  <a:cubicBezTo>
                    <a:pt x="1358" y="7671"/>
                    <a:pt x="1482" y="8159"/>
                    <a:pt x="1622" y="8639"/>
                  </a:cubicBezTo>
                  <a:cubicBezTo>
                    <a:pt x="1622" y="8639"/>
                    <a:pt x="1631" y="8639"/>
                    <a:pt x="1631" y="8647"/>
                  </a:cubicBezTo>
                  <a:cubicBezTo>
                    <a:pt x="1482" y="8598"/>
                    <a:pt x="1333" y="8531"/>
                    <a:pt x="1192" y="8457"/>
                  </a:cubicBezTo>
                  <a:cubicBezTo>
                    <a:pt x="1002" y="7820"/>
                    <a:pt x="828" y="7191"/>
                    <a:pt x="662" y="6554"/>
                  </a:cubicBezTo>
                  <a:close/>
                  <a:moveTo>
                    <a:pt x="5081" y="7158"/>
                  </a:moveTo>
                  <a:cubicBezTo>
                    <a:pt x="5255" y="7572"/>
                    <a:pt x="5428" y="7977"/>
                    <a:pt x="5602" y="8382"/>
                  </a:cubicBezTo>
                  <a:cubicBezTo>
                    <a:pt x="5478" y="8515"/>
                    <a:pt x="5329" y="8614"/>
                    <a:pt x="5172" y="8689"/>
                  </a:cubicBezTo>
                  <a:lnTo>
                    <a:pt x="5172" y="8680"/>
                  </a:lnTo>
                  <a:lnTo>
                    <a:pt x="4551" y="7381"/>
                  </a:lnTo>
                  <a:cubicBezTo>
                    <a:pt x="4733" y="7315"/>
                    <a:pt x="4907" y="7241"/>
                    <a:pt x="5081" y="7158"/>
                  </a:cubicBezTo>
                  <a:close/>
                  <a:moveTo>
                    <a:pt x="1341" y="7249"/>
                  </a:moveTo>
                  <a:lnTo>
                    <a:pt x="1341" y="7249"/>
                  </a:lnTo>
                  <a:cubicBezTo>
                    <a:pt x="1515" y="7356"/>
                    <a:pt x="1705" y="7439"/>
                    <a:pt x="1904" y="7497"/>
                  </a:cubicBezTo>
                  <a:lnTo>
                    <a:pt x="2466" y="8829"/>
                  </a:lnTo>
                  <a:lnTo>
                    <a:pt x="2475" y="8838"/>
                  </a:lnTo>
                  <a:cubicBezTo>
                    <a:pt x="2201" y="8804"/>
                    <a:pt x="1937" y="8738"/>
                    <a:pt x="1672" y="8656"/>
                  </a:cubicBezTo>
                  <a:cubicBezTo>
                    <a:pt x="1697" y="8656"/>
                    <a:pt x="1705" y="8631"/>
                    <a:pt x="1697" y="8614"/>
                  </a:cubicBezTo>
                  <a:cubicBezTo>
                    <a:pt x="1564" y="8159"/>
                    <a:pt x="1449" y="7712"/>
                    <a:pt x="1341" y="7249"/>
                  </a:cubicBezTo>
                  <a:close/>
                  <a:moveTo>
                    <a:pt x="4477" y="7406"/>
                  </a:moveTo>
                  <a:lnTo>
                    <a:pt x="5097" y="8713"/>
                  </a:lnTo>
                  <a:cubicBezTo>
                    <a:pt x="4924" y="8788"/>
                    <a:pt x="4742" y="8838"/>
                    <a:pt x="4560" y="8871"/>
                  </a:cubicBezTo>
                  <a:lnTo>
                    <a:pt x="3989" y="7538"/>
                  </a:lnTo>
                  <a:cubicBezTo>
                    <a:pt x="4154" y="7505"/>
                    <a:pt x="4320" y="7456"/>
                    <a:pt x="4477" y="7406"/>
                  </a:cubicBezTo>
                  <a:close/>
                  <a:moveTo>
                    <a:pt x="1995" y="7522"/>
                  </a:moveTo>
                  <a:lnTo>
                    <a:pt x="1995" y="7522"/>
                  </a:lnTo>
                  <a:cubicBezTo>
                    <a:pt x="2036" y="7530"/>
                    <a:pt x="2077" y="7538"/>
                    <a:pt x="2127" y="7547"/>
                  </a:cubicBezTo>
                  <a:cubicBezTo>
                    <a:pt x="2284" y="7580"/>
                    <a:pt x="2441" y="7596"/>
                    <a:pt x="2607" y="7613"/>
                  </a:cubicBezTo>
                  <a:cubicBezTo>
                    <a:pt x="2839" y="8027"/>
                    <a:pt x="3029" y="8465"/>
                    <a:pt x="3186" y="8920"/>
                  </a:cubicBezTo>
                  <a:cubicBezTo>
                    <a:pt x="2971" y="8904"/>
                    <a:pt x="2764" y="8879"/>
                    <a:pt x="2599" y="8854"/>
                  </a:cubicBezTo>
                  <a:lnTo>
                    <a:pt x="2516" y="8846"/>
                  </a:lnTo>
                  <a:cubicBezTo>
                    <a:pt x="2532" y="8838"/>
                    <a:pt x="2541" y="8813"/>
                    <a:pt x="2532" y="8788"/>
                  </a:cubicBezTo>
                  <a:lnTo>
                    <a:pt x="1995" y="7522"/>
                  </a:lnTo>
                  <a:close/>
                  <a:moveTo>
                    <a:pt x="3285" y="7621"/>
                  </a:moveTo>
                  <a:cubicBezTo>
                    <a:pt x="3476" y="8060"/>
                    <a:pt x="3666" y="8498"/>
                    <a:pt x="3856" y="8929"/>
                  </a:cubicBezTo>
                  <a:cubicBezTo>
                    <a:pt x="3774" y="8932"/>
                    <a:pt x="3692" y="8934"/>
                    <a:pt x="3610" y="8934"/>
                  </a:cubicBezTo>
                  <a:cubicBezTo>
                    <a:pt x="3495" y="8934"/>
                    <a:pt x="3380" y="8930"/>
                    <a:pt x="3269" y="8920"/>
                  </a:cubicBezTo>
                  <a:cubicBezTo>
                    <a:pt x="3120" y="8473"/>
                    <a:pt x="2930" y="8035"/>
                    <a:pt x="2698" y="7621"/>
                  </a:cubicBezTo>
                  <a:lnTo>
                    <a:pt x="2698" y="7621"/>
                  </a:lnTo>
                  <a:cubicBezTo>
                    <a:pt x="2797" y="7625"/>
                    <a:pt x="2894" y="7627"/>
                    <a:pt x="2992" y="7627"/>
                  </a:cubicBezTo>
                  <a:cubicBezTo>
                    <a:pt x="3089" y="7627"/>
                    <a:pt x="3186" y="7625"/>
                    <a:pt x="3285" y="7621"/>
                  </a:cubicBezTo>
                  <a:close/>
                  <a:moveTo>
                    <a:pt x="3906" y="7547"/>
                  </a:moveTo>
                  <a:lnTo>
                    <a:pt x="4477" y="8879"/>
                  </a:lnTo>
                  <a:cubicBezTo>
                    <a:pt x="4303" y="8912"/>
                    <a:pt x="4121" y="8929"/>
                    <a:pt x="3939" y="8937"/>
                  </a:cubicBezTo>
                  <a:lnTo>
                    <a:pt x="3368" y="7621"/>
                  </a:lnTo>
                  <a:cubicBezTo>
                    <a:pt x="3550" y="7605"/>
                    <a:pt x="3732" y="7580"/>
                    <a:pt x="3906" y="7547"/>
                  </a:cubicBezTo>
                  <a:close/>
                  <a:moveTo>
                    <a:pt x="570" y="0"/>
                  </a:moveTo>
                  <a:cubicBezTo>
                    <a:pt x="556" y="0"/>
                    <a:pt x="542" y="3"/>
                    <a:pt x="530" y="9"/>
                  </a:cubicBezTo>
                  <a:cubicBezTo>
                    <a:pt x="514" y="17"/>
                    <a:pt x="505" y="17"/>
                    <a:pt x="497" y="26"/>
                  </a:cubicBezTo>
                  <a:lnTo>
                    <a:pt x="489" y="34"/>
                  </a:lnTo>
                  <a:cubicBezTo>
                    <a:pt x="480" y="42"/>
                    <a:pt x="472" y="50"/>
                    <a:pt x="472" y="59"/>
                  </a:cubicBezTo>
                  <a:lnTo>
                    <a:pt x="472" y="67"/>
                  </a:lnTo>
                  <a:cubicBezTo>
                    <a:pt x="464" y="83"/>
                    <a:pt x="456" y="100"/>
                    <a:pt x="456" y="117"/>
                  </a:cubicBezTo>
                  <a:cubicBezTo>
                    <a:pt x="456" y="265"/>
                    <a:pt x="456" y="414"/>
                    <a:pt x="447" y="572"/>
                  </a:cubicBezTo>
                  <a:cubicBezTo>
                    <a:pt x="439" y="704"/>
                    <a:pt x="423" y="836"/>
                    <a:pt x="406" y="1027"/>
                  </a:cubicBezTo>
                  <a:cubicBezTo>
                    <a:pt x="406" y="1052"/>
                    <a:pt x="414" y="1085"/>
                    <a:pt x="431" y="1101"/>
                  </a:cubicBezTo>
                  <a:cubicBezTo>
                    <a:pt x="381" y="2036"/>
                    <a:pt x="290" y="2963"/>
                    <a:pt x="216" y="3906"/>
                  </a:cubicBezTo>
                  <a:cubicBezTo>
                    <a:pt x="199" y="4072"/>
                    <a:pt x="191" y="4245"/>
                    <a:pt x="191" y="4419"/>
                  </a:cubicBezTo>
                  <a:cubicBezTo>
                    <a:pt x="116" y="5379"/>
                    <a:pt x="1" y="6380"/>
                    <a:pt x="125" y="7307"/>
                  </a:cubicBezTo>
                  <a:cubicBezTo>
                    <a:pt x="290" y="8564"/>
                    <a:pt x="1564" y="8978"/>
                    <a:pt x="2673" y="9102"/>
                  </a:cubicBezTo>
                  <a:cubicBezTo>
                    <a:pt x="2970" y="9135"/>
                    <a:pt x="3340" y="9166"/>
                    <a:pt x="3727" y="9166"/>
                  </a:cubicBezTo>
                  <a:cubicBezTo>
                    <a:pt x="4529" y="9166"/>
                    <a:pt x="5404" y="9031"/>
                    <a:pt x="5850" y="8490"/>
                  </a:cubicBezTo>
                  <a:cubicBezTo>
                    <a:pt x="6223" y="8035"/>
                    <a:pt x="6256" y="7332"/>
                    <a:pt x="6372" y="6786"/>
                  </a:cubicBezTo>
                  <a:cubicBezTo>
                    <a:pt x="6521" y="6099"/>
                    <a:pt x="6603" y="5395"/>
                    <a:pt x="6612" y="4692"/>
                  </a:cubicBezTo>
                  <a:cubicBezTo>
                    <a:pt x="6603" y="4676"/>
                    <a:pt x="6603" y="4659"/>
                    <a:pt x="6587" y="4643"/>
                  </a:cubicBezTo>
                  <a:cubicBezTo>
                    <a:pt x="6579" y="4452"/>
                    <a:pt x="6570" y="4262"/>
                    <a:pt x="6570" y="4072"/>
                  </a:cubicBezTo>
                  <a:cubicBezTo>
                    <a:pt x="6587" y="3343"/>
                    <a:pt x="6281" y="2880"/>
                    <a:pt x="5677" y="2450"/>
                  </a:cubicBezTo>
                  <a:cubicBezTo>
                    <a:pt x="4982" y="1962"/>
                    <a:pt x="4105" y="1622"/>
                    <a:pt x="3285" y="1416"/>
                  </a:cubicBezTo>
                  <a:cubicBezTo>
                    <a:pt x="2259" y="1167"/>
                    <a:pt x="1242" y="1076"/>
                    <a:pt x="671" y="67"/>
                  </a:cubicBezTo>
                  <a:cubicBezTo>
                    <a:pt x="671" y="59"/>
                    <a:pt x="671" y="59"/>
                    <a:pt x="671" y="59"/>
                  </a:cubicBezTo>
                  <a:cubicBezTo>
                    <a:pt x="662" y="50"/>
                    <a:pt x="662" y="50"/>
                    <a:pt x="654" y="42"/>
                  </a:cubicBezTo>
                  <a:cubicBezTo>
                    <a:pt x="654" y="42"/>
                    <a:pt x="646" y="34"/>
                    <a:pt x="646" y="26"/>
                  </a:cubicBezTo>
                  <a:cubicBezTo>
                    <a:pt x="625" y="9"/>
                    <a:pt x="596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81" name="Google Shape;1481;p35"/>
            <p:cNvSpPr txBox="1"/>
            <p:nvPr/>
          </p:nvSpPr>
          <p:spPr>
            <a:xfrm flipH="1">
              <a:off x="3279526" y="4171102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03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82" name="Google Shape;1482;p35"/>
          <p:cNvGrpSpPr/>
          <p:nvPr/>
        </p:nvGrpSpPr>
        <p:grpSpPr>
          <a:xfrm>
            <a:off x="8080928" y="2386966"/>
            <a:ext cx="752837" cy="644829"/>
            <a:chOff x="5407246" y="3907377"/>
            <a:chExt cx="799360" cy="684677"/>
          </a:xfrm>
        </p:grpSpPr>
        <p:sp>
          <p:nvSpPr>
            <p:cNvPr id="1483" name="Google Shape;1483;p35"/>
            <p:cNvSpPr/>
            <p:nvPr/>
          </p:nvSpPr>
          <p:spPr>
            <a:xfrm>
              <a:off x="5407246" y="3907377"/>
              <a:ext cx="799360" cy="684677"/>
            </a:xfrm>
            <a:custGeom>
              <a:rect b="b" l="l" r="r" t="t"/>
              <a:pathLst>
                <a:path extrusionOk="0" h="8175" w="8466">
                  <a:moveTo>
                    <a:pt x="8010" y="5392"/>
                  </a:moveTo>
                  <a:lnTo>
                    <a:pt x="8010" y="5392"/>
                  </a:lnTo>
                  <a:cubicBezTo>
                    <a:pt x="7962" y="5596"/>
                    <a:pt x="7921" y="5799"/>
                    <a:pt x="7864" y="5995"/>
                  </a:cubicBezTo>
                  <a:lnTo>
                    <a:pt x="7864" y="5995"/>
                  </a:lnTo>
                  <a:lnTo>
                    <a:pt x="7729" y="5748"/>
                  </a:lnTo>
                  <a:cubicBezTo>
                    <a:pt x="7828" y="5632"/>
                    <a:pt x="7919" y="5516"/>
                    <a:pt x="8010" y="5392"/>
                  </a:cubicBezTo>
                  <a:close/>
                  <a:moveTo>
                    <a:pt x="4865" y="238"/>
                  </a:moveTo>
                  <a:cubicBezTo>
                    <a:pt x="5053" y="238"/>
                    <a:pt x="5242" y="253"/>
                    <a:pt x="5429" y="279"/>
                  </a:cubicBezTo>
                  <a:cubicBezTo>
                    <a:pt x="7108" y="510"/>
                    <a:pt x="8019" y="1785"/>
                    <a:pt x="8201" y="3398"/>
                  </a:cubicBezTo>
                  <a:cubicBezTo>
                    <a:pt x="8217" y="3564"/>
                    <a:pt x="8225" y="3729"/>
                    <a:pt x="8225" y="3895"/>
                  </a:cubicBezTo>
                  <a:cubicBezTo>
                    <a:pt x="8209" y="3911"/>
                    <a:pt x="8201" y="3936"/>
                    <a:pt x="8201" y="3953"/>
                  </a:cubicBezTo>
                  <a:cubicBezTo>
                    <a:pt x="8176" y="4151"/>
                    <a:pt x="8159" y="4341"/>
                    <a:pt x="8134" y="4548"/>
                  </a:cubicBezTo>
                  <a:cubicBezTo>
                    <a:pt x="8035" y="4904"/>
                    <a:pt x="7853" y="5227"/>
                    <a:pt x="7613" y="5508"/>
                  </a:cubicBezTo>
                  <a:cubicBezTo>
                    <a:pt x="7130" y="6087"/>
                    <a:pt x="6426" y="6528"/>
                    <a:pt x="5655" y="6528"/>
                  </a:cubicBezTo>
                  <a:cubicBezTo>
                    <a:pt x="5621" y="6528"/>
                    <a:pt x="5587" y="6528"/>
                    <a:pt x="5553" y="6526"/>
                  </a:cubicBezTo>
                  <a:cubicBezTo>
                    <a:pt x="4684" y="6484"/>
                    <a:pt x="3857" y="5971"/>
                    <a:pt x="3013" y="5806"/>
                  </a:cubicBezTo>
                  <a:cubicBezTo>
                    <a:pt x="2443" y="5693"/>
                    <a:pt x="1863" y="5634"/>
                    <a:pt x="1284" y="5634"/>
                  </a:cubicBezTo>
                  <a:cubicBezTo>
                    <a:pt x="1012" y="5634"/>
                    <a:pt x="742" y="5647"/>
                    <a:pt x="473" y="5674"/>
                  </a:cubicBezTo>
                  <a:cubicBezTo>
                    <a:pt x="1267" y="4689"/>
                    <a:pt x="1523" y="3431"/>
                    <a:pt x="2069" y="2298"/>
                  </a:cubicBezTo>
                  <a:cubicBezTo>
                    <a:pt x="2367" y="1669"/>
                    <a:pt x="2781" y="1057"/>
                    <a:pt x="3360" y="659"/>
                  </a:cubicBezTo>
                  <a:cubicBezTo>
                    <a:pt x="3812" y="354"/>
                    <a:pt x="4336" y="238"/>
                    <a:pt x="4865" y="238"/>
                  </a:cubicBezTo>
                  <a:close/>
                  <a:moveTo>
                    <a:pt x="7671" y="5814"/>
                  </a:moveTo>
                  <a:lnTo>
                    <a:pt x="7837" y="6120"/>
                  </a:lnTo>
                  <a:cubicBezTo>
                    <a:pt x="7787" y="6286"/>
                    <a:pt x="7729" y="6451"/>
                    <a:pt x="7663" y="6609"/>
                  </a:cubicBezTo>
                  <a:lnTo>
                    <a:pt x="7406" y="6071"/>
                  </a:lnTo>
                  <a:cubicBezTo>
                    <a:pt x="7497" y="5988"/>
                    <a:pt x="7588" y="5897"/>
                    <a:pt x="7671" y="5814"/>
                  </a:cubicBezTo>
                  <a:close/>
                  <a:moveTo>
                    <a:pt x="7348" y="6120"/>
                  </a:moveTo>
                  <a:lnTo>
                    <a:pt x="7621" y="6700"/>
                  </a:lnTo>
                  <a:cubicBezTo>
                    <a:pt x="7613" y="6724"/>
                    <a:pt x="7605" y="6741"/>
                    <a:pt x="7597" y="6758"/>
                  </a:cubicBezTo>
                  <a:cubicBezTo>
                    <a:pt x="7532" y="6912"/>
                    <a:pt x="7442" y="7051"/>
                    <a:pt x="7337" y="7181"/>
                  </a:cubicBezTo>
                  <a:lnTo>
                    <a:pt x="7337" y="7181"/>
                  </a:lnTo>
                  <a:cubicBezTo>
                    <a:pt x="7222" y="6919"/>
                    <a:pt x="7082" y="6656"/>
                    <a:pt x="6935" y="6410"/>
                  </a:cubicBezTo>
                  <a:cubicBezTo>
                    <a:pt x="7075" y="6319"/>
                    <a:pt x="7216" y="6228"/>
                    <a:pt x="7348" y="6120"/>
                  </a:cubicBezTo>
                  <a:close/>
                  <a:moveTo>
                    <a:pt x="1168" y="5864"/>
                  </a:moveTo>
                  <a:cubicBezTo>
                    <a:pt x="1333" y="6352"/>
                    <a:pt x="1523" y="6840"/>
                    <a:pt x="1730" y="7312"/>
                  </a:cubicBezTo>
                  <a:cubicBezTo>
                    <a:pt x="1609" y="7302"/>
                    <a:pt x="1485" y="7298"/>
                    <a:pt x="1361" y="7298"/>
                  </a:cubicBezTo>
                  <a:cubicBezTo>
                    <a:pt x="1274" y="7298"/>
                    <a:pt x="1187" y="7300"/>
                    <a:pt x="1101" y="7304"/>
                  </a:cubicBezTo>
                  <a:cubicBezTo>
                    <a:pt x="919" y="6824"/>
                    <a:pt x="721" y="6360"/>
                    <a:pt x="497" y="5897"/>
                  </a:cubicBezTo>
                  <a:cubicBezTo>
                    <a:pt x="721" y="5880"/>
                    <a:pt x="944" y="5872"/>
                    <a:pt x="1168" y="5864"/>
                  </a:cubicBezTo>
                  <a:close/>
                  <a:moveTo>
                    <a:pt x="423" y="5905"/>
                  </a:moveTo>
                  <a:cubicBezTo>
                    <a:pt x="423" y="5914"/>
                    <a:pt x="423" y="5922"/>
                    <a:pt x="423" y="5930"/>
                  </a:cubicBezTo>
                  <a:cubicBezTo>
                    <a:pt x="646" y="6377"/>
                    <a:pt x="845" y="6840"/>
                    <a:pt x="1019" y="7304"/>
                  </a:cubicBezTo>
                  <a:cubicBezTo>
                    <a:pt x="878" y="7312"/>
                    <a:pt x="737" y="7328"/>
                    <a:pt x="597" y="7353"/>
                  </a:cubicBezTo>
                  <a:cubicBezTo>
                    <a:pt x="473" y="7179"/>
                    <a:pt x="365" y="6989"/>
                    <a:pt x="282" y="6799"/>
                  </a:cubicBezTo>
                  <a:cubicBezTo>
                    <a:pt x="266" y="6509"/>
                    <a:pt x="249" y="6220"/>
                    <a:pt x="233" y="5938"/>
                  </a:cubicBezTo>
                  <a:lnTo>
                    <a:pt x="257" y="5914"/>
                  </a:lnTo>
                  <a:lnTo>
                    <a:pt x="307" y="5914"/>
                  </a:lnTo>
                  <a:lnTo>
                    <a:pt x="423" y="5905"/>
                  </a:lnTo>
                  <a:close/>
                  <a:moveTo>
                    <a:pt x="299" y="6997"/>
                  </a:moveTo>
                  <a:cubicBezTo>
                    <a:pt x="357" y="7122"/>
                    <a:pt x="431" y="7246"/>
                    <a:pt x="514" y="7362"/>
                  </a:cubicBezTo>
                  <a:lnTo>
                    <a:pt x="315" y="7403"/>
                  </a:lnTo>
                  <a:cubicBezTo>
                    <a:pt x="307" y="7271"/>
                    <a:pt x="307" y="7138"/>
                    <a:pt x="299" y="6997"/>
                  </a:cubicBezTo>
                  <a:close/>
                  <a:moveTo>
                    <a:pt x="1242" y="5872"/>
                  </a:moveTo>
                  <a:cubicBezTo>
                    <a:pt x="1441" y="5872"/>
                    <a:pt x="1631" y="5880"/>
                    <a:pt x="1829" y="5889"/>
                  </a:cubicBezTo>
                  <a:cubicBezTo>
                    <a:pt x="2078" y="6385"/>
                    <a:pt x="2301" y="6898"/>
                    <a:pt x="2508" y="7419"/>
                  </a:cubicBezTo>
                  <a:cubicBezTo>
                    <a:pt x="2276" y="7370"/>
                    <a:pt x="2053" y="7337"/>
                    <a:pt x="1813" y="7320"/>
                  </a:cubicBezTo>
                  <a:cubicBezTo>
                    <a:pt x="1606" y="6849"/>
                    <a:pt x="1416" y="6360"/>
                    <a:pt x="1242" y="5872"/>
                  </a:cubicBezTo>
                  <a:close/>
                  <a:moveTo>
                    <a:pt x="1921" y="5889"/>
                  </a:moveTo>
                  <a:lnTo>
                    <a:pt x="1921" y="5889"/>
                  </a:lnTo>
                  <a:cubicBezTo>
                    <a:pt x="2136" y="5905"/>
                    <a:pt x="2351" y="5930"/>
                    <a:pt x="2566" y="5963"/>
                  </a:cubicBezTo>
                  <a:cubicBezTo>
                    <a:pt x="2723" y="6501"/>
                    <a:pt x="2930" y="7031"/>
                    <a:pt x="3186" y="7544"/>
                  </a:cubicBezTo>
                  <a:cubicBezTo>
                    <a:pt x="2988" y="7502"/>
                    <a:pt x="2789" y="7461"/>
                    <a:pt x="2599" y="7428"/>
                  </a:cubicBezTo>
                  <a:cubicBezTo>
                    <a:pt x="2392" y="6906"/>
                    <a:pt x="2160" y="6393"/>
                    <a:pt x="1921" y="5889"/>
                  </a:cubicBezTo>
                  <a:close/>
                  <a:moveTo>
                    <a:pt x="6860" y="6443"/>
                  </a:moveTo>
                  <a:cubicBezTo>
                    <a:pt x="7017" y="6708"/>
                    <a:pt x="7158" y="6981"/>
                    <a:pt x="7274" y="7262"/>
                  </a:cubicBezTo>
                  <a:cubicBezTo>
                    <a:pt x="7150" y="7411"/>
                    <a:pt x="6993" y="7544"/>
                    <a:pt x="6819" y="7643"/>
                  </a:cubicBezTo>
                  <a:lnTo>
                    <a:pt x="6372" y="6650"/>
                  </a:lnTo>
                  <a:cubicBezTo>
                    <a:pt x="6538" y="6600"/>
                    <a:pt x="6703" y="6534"/>
                    <a:pt x="6860" y="6443"/>
                  </a:cubicBezTo>
                  <a:close/>
                  <a:moveTo>
                    <a:pt x="2649" y="5971"/>
                  </a:moveTo>
                  <a:lnTo>
                    <a:pt x="2649" y="5971"/>
                  </a:lnTo>
                  <a:cubicBezTo>
                    <a:pt x="2864" y="6005"/>
                    <a:pt x="3079" y="6054"/>
                    <a:pt x="3286" y="6104"/>
                  </a:cubicBezTo>
                  <a:cubicBezTo>
                    <a:pt x="3517" y="6633"/>
                    <a:pt x="3724" y="7163"/>
                    <a:pt x="3923" y="7701"/>
                  </a:cubicBezTo>
                  <a:lnTo>
                    <a:pt x="3277" y="7560"/>
                  </a:lnTo>
                  <a:cubicBezTo>
                    <a:pt x="3021" y="7047"/>
                    <a:pt x="2806" y="6518"/>
                    <a:pt x="2649" y="5971"/>
                  </a:cubicBezTo>
                  <a:close/>
                  <a:moveTo>
                    <a:pt x="3385" y="6129"/>
                  </a:moveTo>
                  <a:lnTo>
                    <a:pt x="3509" y="6162"/>
                  </a:lnTo>
                  <a:cubicBezTo>
                    <a:pt x="3691" y="6211"/>
                    <a:pt x="3873" y="6278"/>
                    <a:pt x="4047" y="6344"/>
                  </a:cubicBezTo>
                  <a:cubicBezTo>
                    <a:pt x="4237" y="6849"/>
                    <a:pt x="4436" y="7345"/>
                    <a:pt x="4651" y="7841"/>
                  </a:cubicBezTo>
                  <a:cubicBezTo>
                    <a:pt x="4436" y="7808"/>
                    <a:pt x="4229" y="7767"/>
                    <a:pt x="4014" y="7726"/>
                  </a:cubicBezTo>
                  <a:cubicBezTo>
                    <a:pt x="3824" y="7188"/>
                    <a:pt x="3608" y="6650"/>
                    <a:pt x="3385" y="6129"/>
                  </a:cubicBezTo>
                  <a:close/>
                  <a:moveTo>
                    <a:pt x="6298" y="6675"/>
                  </a:moveTo>
                  <a:cubicBezTo>
                    <a:pt x="6446" y="7006"/>
                    <a:pt x="6604" y="7345"/>
                    <a:pt x="6753" y="7684"/>
                  </a:cubicBezTo>
                  <a:cubicBezTo>
                    <a:pt x="6579" y="7775"/>
                    <a:pt x="6380" y="7841"/>
                    <a:pt x="6190" y="7883"/>
                  </a:cubicBezTo>
                  <a:cubicBezTo>
                    <a:pt x="6016" y="7519"/>
                    <a:pt x="5859" y="7138"/>
                    <a:pt x="5710" y="6758"/>
                  </a:cubicBezTo>
                  <a:lnTo>
                    <a:pt x="5867" y="6758"/>
                  </a:lnTo>
                  <a:cubicBezTo>
                    <a:pt x="6016" y="6741"/>
                    <a:pt x="6157" y="6716"/>
                    <a:pt x="6298" y="6675"/>
                  </a:cubicBezTo>
                  <a:close/>
                  <a:moveTo>
                    <a:pt x="4146" y="6377"/>
                  </a:moveTo>
                  <a:lnTo>
                    <a:pt x="4146" y="6377"/>
                  </a:lnTo>
                  <a:cubicBezTo>
                    <a:pt x="4378" y="6460"/>
                    <a:pt x="4610" y="6551"/>
                    <a:pt x="4841" y="6625"/>
                  </a:cubicBezTo>
                  <a:cubicBezTo>
                    <a:pt x="5048" y="7055"/>
                    <a:pt x="5255" y="7494"/>
                    <a:pt x="5462" y="7932"/>
                  </a:cubicBezTo>
                  <a:lnTo>
                    <a:pt x="5346" y="7932"/>
                  </a:lnTo>
                  <a:cubicBezTo>
                    <a:pt x="5139" y="7916"/>
                    <a:pt x="4941" y="7891"/>
                    <a:pt x="4742" y="7858"/>
                  </a:cubicBezTo>
                  <a:cubicBezTo>
                    <a:pt x="4527" y="7370"/>
                    <a:pt x="4328" y="6873"/>
                    <a:pt x="4146" y="6377"/>
                  </a:cubicBezTo>
                  <a:close/>
                  <a:moveTo>
                    <a:pt x="4941" y="6650"/>
                  </a:moveTo>
                  <a:lnTo>
                    <a:pt x="4941" y="6650"/>
                  </a:lnTo>
                  <a:cubicBezTo>
                    <a:pt x="5164" y="6716"/>
                    <a:pt x="5396" y="6749"/>
                    <a:pt x="5627" y="6758"/>
                  </a:cubicBezTo>
                  <a:cubicBezTo>
                    <a:pt x="5776" y="7146"/>
                    <a:pt x="5933" y="7527"/>
                    <a:pt x="6107" y="7899"/>
                  </a:cubicBezTo>
                  <a:cubicBezTo>
                    <a:pt x="5925" y="7932"/>
                    <a:pt x="5735" y="7941"/>
                    <a:pt x="5545" y="7941"/>
                  </a:cubicBezTo>
                  <a:cubicBezTo>
                    <a:pt x="5346" y="7510"/>
                    <a:pt x="5147" y="7080"/>
                    <a:pt x="4941" y="6650"/>
                  </a:cubicBezTo>
                  <a:close/>
                  <a:moveTo>
                    <a:pt x="4939" y="0"/>
                  </a:moveTo>
                  <a:cubicBezTo>
                    <a:pt x="4148" y="0"/>
                    <a:pt x="3371" y="256"/>
                    <a:pt x="2789" y="833"/>
                  </a:cubicBezTo>
                  <a:cubicBezTo>
                    <a:pt x="1408" y="2207"/>
                    <a:pt x="1424" y="4366"/>
                    <a:pt x="84" y="5756"/>
                  </a:cubicBezTo>
                  <a:cubicBezTo>
                    <a:pt x="34" y="5765"/>
                    <a:pt x="1" y="5814"/>
                    <a:pt x="1" y="5864"/>
                  </a:cubicBezTo>
                  <a:cubicBezTo>
                    <a:pt x="34" y="6427"/>
                    <a:pt x="59" y="6989"/>
                    <a:pt x="92" y="7544"/>
                  </a:cubicBezTo>
                  <a:cubicBezTo>
                    <a:pt x="92" y="7616"/>
                    <a:pt x="148" y="7663"/>
                    <a:pt x="212" y="7663"/>
                  </a:cubicBezTo>
                  <a:cubicBezTo>
                    <a:pt x="222" y="7663"/>
                    <a:pt x="231" y="7662"/>
                    <a:pt x="241" y="7659"/>
                  </a:cubicBezTo>
                  <a:cubicBezTo>
                    <a:pt x="619" y="7558"/>
                    <a:pt x="994" y="7518"/>
                    <a:pt x="1367" y="7518"/>
                  </a:cubicBezTo>
                  <a:cubicBezTo>
                    <a:pt x="2122" y="7518"/>
                    <a:pt x="2869" y="7684"/>
                    <a:pt x="3617" y="7850"/>
                  </a:cubicBezTo>
                  <a:cubicBezTo>
                    <a:pt x="4270" y="7996"/>
                    <a:pt x="4965" y="8174"/>
                    <a:pt x="5643" y="8174"/>
                  </a:cubicBezTo>
                  <a:cubicBezTo>
                    <a:pt x="5883" y="8174"/>
                    <a:pt x="6122" y="8152"/>
                    <a:pt x="6355" y="8098"/>
                  </a:cubicBezTo>
                  <a:cubicBezTo>
                    <a:pt x="7845" y="7759"/>
                    <a:pt x="8176" y="6062"/>
                    <a:pt x="8350" y="4672"/>
                  </a:cubicBezTo>
                  <a:cubicBezTo>
                    <a:pt x="8424" y="4424"/>
                    <a:pt x="8465" y="4168"/>
                    <a:pt x="8465" y="3919"/>
                  </a:cubicBezTo>
                  <a:cubicBezTo>
                    <a:pt x="8441" y="2529"/>
                    <a:pt x="7911" y="974"/>
                    <a:pt x="6571" y="362"/>
                  </a:cubicBezTo>
                  <a:cubicBezTo>
                    <a:pt x="6063" y="128"/>
                    <a:pt x="5498" y="0"/>
                    <a:pt x="4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84" name="Google Shape;1484;p35"/>
            <p:cNvSpPr txBox="1"/>
            <p:nvPr/>
          </p:nvSpPr>
          <p:spPr>
            <a:xfrm flipH="1">
              <a:off x="5545865" y="3986856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02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 flipH="1">
            <a:off x="2903962" y="605050"/>
            <a:ext cx="2877896" cy="176025"/>
            <a:chOff x="4345425" y="2175475"/>
            <a:chExt cx="800750" cy="176025"/>
          </a:xfrm>
        </p:grpSpPr>
        <p:sp>
          <p:nvSpPr>
            <p:cNvPr id="1486" name="Google Shape;1486;p3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8" name="Google Shape;1488;p35"/>
          <p:cNvSpPr txBox="1"/>
          <p:nvPr>
            <p:ph type="title"/>
          </p:nvPr>
        </p:nvSpPr>
        <p:spPr>
          <a:xfrm>
            <a:off x="2883100" y="140975"/>
            <a:ext cx="2919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155CC"/>
                </a:solidFill>
              </a:rPr>
              <a:t>Deret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9" name="Google Shape;1489;p35"/>
          <p:cNvSpPr/>
          <p:nvPr/>
        </p:nvSpPr>
        <p:spPr>
          <a:xfrm>
            <a:off x="5447866" y="1865190"/>
            <a:ext cx="54428" cy="146564"/>
          </a:xfrm>
          <a:custGeom>
            <a:rect b="b" l="l" r="r" t="t"/>
            <a:pathLst>
              <a:path extrusionOk="0" h="1858" w="612">
                <a:moveTo>
                  <a:pt x="45" y="0"/>
                </a:moveTo>
                <a:cubicBezTo>
                  <a:pt x="22" y="0"/>
                  <a:pt x="1" y="18"/>
                  <a:pt x="11" y="47"/>
                </a:cubicBezTo>
                <a:cubicBezTo>
                  <a:pt x="217" y="634"/>
                  <a:pt x="391" y="1230"/>
                  <a:pt x="532" y="1834"/>
                </a:cubicBezTo>
                <a:cubicBezTo>
                  <a:pt x="535" y="1850"/>
                  <a:pt x="548" y="1857"/>
                  <a:pt x="563" y="1857"/>
                </a:cubicBezTo>
                <a:cubicBezTo>
                  <a:pt x="586" y="1857"/>
                  <a:pt x="611" y="1839"/>
                  <a:pt x="606" y="1809"/>
                </a:cubicBezTo>
                <a:cubicBezTo>
                  <a:pt x="466" y="1205"/>
                  <a:pt x="292" y="609"/>
                  <a:pt x="85" y="30"/>
                </a:cubicBezTo>
                <a:cubicBezTo>
                  <a:pt x="78" y="9"/>
                  <a:pt x="61" y="0"/>
                  <a:pt x="45" y="0"/>
                </a:cubicBezTo>
                <a:close/>
              </a:path>
            </a:pathLst>
          </a:custGeom>
          <a:solidFill>
            <a:srgbClr val="3D6D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490" name="Google Shape;1490;p35"/>
          <p:cNvGrpSpPr/>
          <p:nvPr/>
        </p:nvGrpSpPr>
        <p:grpSpPr>
          <a:xfrm>
            <a:off x="3485047" y="3674628"/>
            <a:ext cx="2131670" cy="1390727"/>
            <a:chOff x="1687924" y="1856092"/>
            <a:chExt cx="1937705" cy="1891888"/>
          </a:xfrm>
        </p:grpSpPr>
        <p:sp>
          <p:nvSpPr>
            <p:cNvPr id="1491" name="Google Shape;1491;p35"/>
            <p:cNvSpPr/>
            <p:nvPr/>
          </p:nvSpPr>
          <p:spPr>
            <a:xfrm>
              <a:off x="1736059" y="1856092"/>
              <a:ext cx="1847877" cy="1854560"/>
            </a:xfrm>
            <a:custGeom>
              <a:rect b="b" l="l" r="r" t="t"/>
              <a:pathLst>
                <a:path extrusionOk="0" h="20766" w="17807">
                  <a:moveTo>
                    <a:pt x="7893" y="0"/>
                  </a:moveTo>
                  <a:cubicBezTo>
                    <a:pt x="7050" y="0"/>
                    <a:pt x="5810" y="272"/>
                    <a:pt x="5023" y="992"/>
                  </a:cubicBezTo>
                  <a:cubicBezTo>
                    <a:pt x="4519" y="1456"/>
                    <a:pt x="4146" y="2060"/>
                    <a:pt x="3807" y="2655"/>
                  </a:cubicBezTo>
                  <a:cubicBezTo>
                    <a:pt x="2615" y="4724"/>
                    <a:pt x="1581" y="6908"/>
                    <a:pt x="1118" y="9250"/>
                  </a:cubicBezTo>
                  <a:cubicBezTo>
                    <a:pt x="654" y="11592"/>
                    <a:pt x="1" y="13188"/>
                    <a:pt x="1043" y="15340"/>
                  </a:cubicBezTo>
                  <a:cubicBezTo>
                    <a:pt x="1292" y="15844"/>
                    <a:pt x="2227" y="17201"/>
                    <a:pt x="2781" y="17640"/>
                  </a:cubicBezTo>
                  <a:cubicBezTo>
                    <a:pt x="3236" y="18021"/>
                    <a:pt x="3724" y="18360"/>
                    <a:pt x="4229" y="18658"/>
                  </a:cubicBezTo>
                  <a:cubicBezTo>
                    <a:pt x="5710" y="19518"/>
                    <a:pt x="7232" y="20404"/>
                    <a:pt x="8920" y="20685"/>
                  </a:cubicBezTo>
                  <a:cubicBezTo>
                    <a:pt x="9241" y="20738"/>
                    <a:pt x="9571" y="20766"/>
                    <a:pt x="9901" y="20766"/>
                  </a:cubicBezTo>
                  <a:cubicBezTo>
                    <a:pt x="11307" y="20766"/>
                    <a:pt x="12726" y="20268"/>
                    <a:pt x="13571" y="19162"/>
                  </a:cubicBezTo>
                  <a:cubicBezTo>
                    <a:pt x="14009" y="18575"/>
                    <a:pt x="14257" y="17872"/>
                    <a:pt x="14530" y="17185"/>
                  </a:cubicBezTo>
                  <a:cubicBezTo>
                    <a:pt x="15060" y="15811"/>
                    <a:pt x="15680" y="14471"/>
                    <a:pt x="16375" y="13172"/>
                  </a:cubicBezTo>
                  <a:cubicBezTo>
                    <a:pt x="16855" y="12287"/>
                    <a:pt x="17377" y="11410"/>
                    <a:pt x="17584" y="10425"/>
                  </a:cubicBezTo>
                  <a:cubicBezTo>
                    <a:pt x="17807" y="9291"/>
                    <a:pt x="17592" y="8100"/>
                    <a:pt x="17128" y="7049"/>
                  </a:cubicBezTo>
                  <a:cubicBezTo>
                    <a:pt x="16665" y="5990"/>
                    <a:pt x="15970" y="5047"/>
                    <a:pt x="15225" y="4170"/>
                  </a:cubicBezTo>
                  <a:cubicBezTo>
                    <a:pt x="14770" y="3615"/>
                    <a:pt x="14274" y="3086"/>
                    <a:pt x="13736" y="2606"/>
                  </a:cubicBezTo>
                  <a:cubicBezTo>
                    <a:pt x="12247" y="1274"/>
                    <a:pt x="10410" y="388"/>
                    <a:pt x="8440" y="49"/>
                  </a:cubicBezTo>
                  <a:cubicBezTo>
                    <a:pt x="8292" y="17"/>
                    <a:pt x="8105" y="0"/>
                    <a:pt x="7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1687924" y="1872165"/>
              <a:ext cx="1937705" cy="1875815"/>
            </a:xfrm>
            <a:custGeom>
              <a:rect b="b" l="l" r="r" t="t"/>
              <a:pathLst>
                <a:path extrusionOk="0" h="21004" w="17650">
                  <a:moveTo>
                    <a:pt x="7538" y="237"/>
                  </a:moveTo>
                  <a:cubicBezTo>
                    <a:pt x="7742" y="237"/>
                    <a:pt x="7944" y="254"/>
                    <a:pt x="8140" y="290"/>
                  </a:cubicBezTo>
                  <a:lnTo>
                    <a:pt x="8140" y="290"/>
                  </a:lnTo>
                  <a:cubicBezTo>
                    <a:pt x="8141" y="291"/>
                    <a:pt x="8142" y="291"/>
                    <a:pt x="8143" y="291"/>
                  </a:cubicBezTo>
                  <a:cubicBezTo>
                    <a:pt x="10062" y="630"/>
                    <a:pt x="11858" y="1482"/>
                    <a:pt x="13330" y="2757"/>
                  </a:cubicBezTo>
                  <a:cubicBezTo>
                    <a:pt x="14803" y="4056"/>
                    <a:pt x="16235" y="5769"/>
                    <a:pt x="16921" y="7630"/>
                  </a:cubicBezTo>
                  <a:cubicBezTo>
                    <a:pt x="17302" y="8665"/>
                    <a:pt x="17418" y="9798"/>
                    <a:pt x="17120" y="10865"/>
                  </a:cubicBezTo>
                  <a:cubicBezTo>
                    <a:pt x="16847" y="11834"/>
                    <a:pt x="16293" y="12702"/>
                    <a:pt x="15829" y="13579"/>
                  </a:cubicBezTo>
                  <a:cubicBezTo>
                    <a:pt x="15374" y="14440"/>
                    <a:pt x="14961" y="15317"/>
                    <a:pt x="14580" y="16219"/>
                  </a:cubicBezTo>
                  <a:cubicBezTo>
                    <a:pt x="14199" y="17121"/>
                    <a:pt x="13926" y="18122"/>
                    <a:pt x="13397" y="18958"/>
                  </a:cubicBezTo>
                  <a:cubicBezTo>
                    <a:pt x="12576" y="20232"/>
                    <a:pt x="11100" y="20780"/>
                    <a:pt x="9640" y="20780"/>
                  </a:cubicBezTo>
                  <a:cubicBezTo>
                    <a:pt x="9288" y="20780"/>
                    <a:pt x="8938" y="20748"/>
                    <a:pt x="8598" y="20687"/>
                  </a:cubicBezTo>
                  <a:cubicBezTo>
                    <a:pt x="6761" y="20356"/>
                    <a:pt x="4932" y="19347"/>
                    <a:pt x="3410" y="18304"/>
                  </a:cubicBezTo>
                  <a:cubicBezTo>
                    <a:pt x="2185" y="17452"/>
                    <a:pt x="1109" y="16202"/>
                    <a:pt x="621" y="14771"/>
                  </a:cubicBezTo>
                  <a:cubicBezTo>
                    <a:pt x="1" y="12992"/>
                    <a:pt x="605" y="11172"/>
                    <a:pt x="969" y="9409"/>
                  </a:cubicBezTo>
                  <a:cubicBezTo>
                    <a:pt x="1440" y="7159"/>
                    <a:pt x="2375" y="5065"/>
                    <a:pt x="3509" y="3079"/>
                  </a:cubicBezTo>
                  <a:cubicBezTo>
                    <a:pt x="4039" y="2153"/>
                    <a:pt x="4601" y="1193"/>
                    <a:pt x="5602" y="705"/>
                  </a:cubicBezTo>
                  <a:cubicBezTo>
                    <a:pt x="6178" y="420"/>
                    <a:pt x="6870" y="237"/>
                    <a:pt x="7538" y="237"/>
                  </a:cubicBezTo>
                  <a:close/>
                  <a:moveTo>
                    <a:pt x="7499" y="1"/>
                  </a:moveTo>
                  <a:cubicBezTo>
                    <a:pt x="6244" y="1"/>
                    <a:pt x="4960" y="599"/>
                    <a:pt x="4196" y="1565"/>
                  </a:cubicBezTo>
                  <a:cubicBezTo>
                    <a:pt x="3501" y="2451"/>
                    <a:pt x="2979" y="3501"/>
                    <a:pt x="2483" y="4503"/>
                  </a:cubicBezTo>
                  <a:cubicBezTo>
                    <a:pt x="2011" y="5438"/>
                    <a:pt x="1606" y="6406"/>
                    <a:pt x="1267" y="7407"/>
                  </a:cubicBezTo>
                  <a:cubicBezTo>
                    <a:pt x="911" y="8466"/>
                    <a:pt x="704" y="9566"/>
                    <a:pt x="464" y="10659"/>
                  </a:cubicBezTo>
                  <a:cubicBezTo>
                    <a:pt x="265" y="11560"/>
                    <a:pt x="67" y="12479"/>
                    <a:pt x="117" y="13406"/>
                  </a:cubicBezTo>
                  <a:cubicBezTo>
                    <a:pt x="199" y="15011"/>
                    <a:pt x="1101" y="16525"/>
                    <a:pt x="2218" y="17642"/>
                  </a:cubicBezTo>
                  <a:cubicBezTo>
                    <a:pt x="2773" y="18205"/>
                    <a:pt x="3476" y="18635"/>
                    <a:pt x="4146" y="19024"/>
                  </a:cubicBezTo>
                  <a:cubicBezTo>
                    <a:pt x="5081" y="19570"/>
                    <a:pt x="6033" y="20108"/>
                    <a:pt x="7042" y="20488"/>
                  </a:cubicBezTo>
                  <a:cubicBezTo>
                    <a:pt x="7886" y="20804"/>
                    <a:pt x="8802" y="21003"/>
                    <a:pt x="9706" y="21003"/>
                  </a:cubicBezTo>
                  <a:cubicBezTo>
                    <a:pt x="10601" y="21003"/>
                    <a:pt x="11485" y="20809"/>
                    <a:pt x="12280" y="20339"/>
                  </a:cubicBezTo>
                  <a:cubicBezTo>
                    <a:pt x="13024" y="19901"/>
                    <a:pt x="13554" y="19255"/>
                    <a:pt x="13910" y="18478"/>
                  </a:cubicBezTo>
                  <a:cubicBezTo>
                    <a:pt x="14406" y="17427"/>
                    <a:pt x="14770" y="16310"/>
                    <a:pt x="15267" y="15251"/>
                  </a:cubicBezTo>
                  <a:cubicBezTo>
                    <a:pt x="16144" y="13356"/>
                    <a:pt x="17650" y="11478"/>
                    <a:pt x="17517" y="9293"/>
                  </a:cubicBezTo>
                  <a:cubicBezTo>
                    <a:pt x="17368" y="6943"/>
                    <a:pt x="15780" y="4900"/>
                    <a:pt x="14208" y="3278"/>
                  </a:cubicBezTo>
                  <a:cubicBezTo>
                    <a:pt x="12602" y="1607"/>
                    <a:pt x="10514" y="493"/>
                    <a:pt x="8244" y="74"/>
                  </a:cubicBezTo>
                  <a:lnTo>
                    <a:pt x="8244" y="74"/>
                  </a:lnTo>
                  <a:cubicBezTo>
                    <a:pt x="8234" y="68"/>
                    <a:pt x="8223" y="63"/>
                    <a:pt x="8209" y="59"/>
                  </a:cubicBezTo>
                  <a:lnTo>
                    <a:pt x="8209" y="59"/>
                  </a:lnTo>
                  <a:lnTo>
                    <a:pt x="8209" y="68"/>
                  </a:lnTo>
                  <a:cubicBezTo>
                    <a:pt x="7976" y="23"/>
                    <a:pt x="7738" y="1"/>
                    <a:pt x="7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93" name="Google Shape;1493;p35"/>
          <p:cNvGrpSpPr/>
          <p:nvPr/>
        </p:nvGrpSpPr>
        <p:grpSpPr>
          <a:xfrm>
            <a:off x="1287578" y="2556542"/>
            <a:ext cx="1941361" cy="1203666"/>
            <a:chOff x="3226563" y="1118600"/>
            <a:chExt cx="2198099" cy="1637418"/>
          </a:xfrm>
        </p:grpSpPr>
        <p:sp>
          <p:nvSpPr>
            <p:cNvPr id="1494" name="Google Shape;1494;p35"/>
            <p:cNvSpPr/>
            <p:nvPr/>
          </p:nvSpPr>
          <p:spPr>
            <a:xfrm>
              <a:off x="3376373" y="1118600"/>
              <a:ext cx="1980335" cy="1584507"/>
            </a:xfrm>
            <a:custGeom>
              <a:rect b="b" l="l" r="r" t="t"/>
              <a:pathLst>
                <a:path extrusionOk="0" h="17207" w="18353">
                  <a:moveTo>
                    <a:pt x="8972" y="0"/>
                  </a:moveTo>
                  <a:cubicBezTo>
                    <a:pt x="7793" y="0"/>
                    <a:pt x="6460" y="236"/>
                    <a:pt x="4858" y="706"/>
                  </a:cubicBezTo>
                  <a:lnTo>
                    <a:pt x="5002" y="669"/>
                  </a:lnTo>
                  <a:lnTo>
                    <a:pt x="5002" y="669"/>
                  </a:lnTo>
                  <a:cubicBezTo>
                    <a:pt x="3645" y="1033"/>
                    <a:pt x="2467" y="1996"/>
                    <a:pt x="1672" y="3205"/>
                  </a:cubicBezTo>
                  <a:cubicBezTo>
                    <a:pt x="861" y="4446"/>
                    <a:pt x="431" y="5919"/>
                    <a:pt x="265" y="7408"/>
                  </a:cubicBezTo>
                  <a:cubicBezTo>
                    <a:pt x="1" y="9816"/>
                    <a:pt x="538" y="12472"/>
                    <a:pt x="2284" y="14077"/>
                  </a:cubicBezTo>
                  <a:cubicBezTo>
                    <a:pt x="3757" y="15409"/>
                    <a:pt x="5668" y="16684"/>
                    <a:pt x="7588" y="16990"/>
                  </a:cubicBezTo>
                  <a:cubicBezTo>
                    <a:pt x="8536" y="17141"/>
                    <a:pt x="9644" y="17206"/>
                    <a:pt x="10730" y="17206"/>
                  </a:cubicBezTo>
                  <a:cubicBezTo>
                    <a:pt x="11065" y="17206"/>
                    <a:pt x="11399" y="17200"/>
                    <a:pt x="11725" y="17188"/>
                  </a:cubicBezTo>
                  <a:cubicBezTo>
                    <a:pt x="14555" y="17081"/>
                    <a:pt x="17228" y="14690"/>
                    <a:pt x="17724" y="13655"/>
                  </a:cubicBezTo>
                  <a:cubicBezTo>
                    <a:pt x="18047" y="12993"/>
                    <a:pt x="18146" y="12240"/>
                    <a:pt x="18187" y="11504"/>
                  </a:cubicBezTo>
                  <a:cubicBezTo>
                    <a:pt x="18353" y="7946"/>
                    <a:pt x="16921" y="4289"/>
                    <a:pt x="14241" y="2080"/>
                  </a:cubicBezTo>
                  <a:cubicBezTo>
                    <a:pt x="12554" y="691"/>
                    <a:pt x="10989" y="0"/>
                    <a:pt x="8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3226563" y="1118600"/>
              <a:ext cx="2198099" cy="1637418"/>
            </a:xfrm>
            <a:custGeom>
              <a:rect b="b" l="l" r="r" t="t"/>
              <a:pathLst>
                <a:path extrusionOk="0" h="17463" w="18850">
                  <a:moveTo>
                    <a:pt x="9500" y="228"/>
                  </a:moveTo>
                  <a:cubicBezTo>
                    <a:pt x="9872" y="228"/>
                    <a:pt x="10245" y="252"/>
                    <a:pt x="10616" y="304"/>
                  </a:cubicBezTo>
                  <a:cubicBezTo>
                    <a:pt x="12106" y="520"/>
                    <a:pt x="13421" y="1248"/>
                    <a:pt x="14580" y="2191"/>
                  </a:cubicBezTo>
                  <a:cubicBezTo>
                    <a:pt x="17426" y="4483"/>
                    <a:pt x="18849" y="8289"/>
                    <a:pt x="18585" y="11897"/>
                  </a:cubicBezTo>
                  <a:cubicBezTo>
                    <a:pt x="18518" y="12774"/>
                    <a:pt x="18328" y="13618"/>
                    <a:pt x="17757" y="14304"/>
                  </a:cubicBezTo>
                  <a:cubicBezTo>
                    <a:pt x="17277" y="14850"/>
                    <a:pt x="16731" y="15339"/>
                    <a:pt x="16135" y="15752"/>
                  </a:cubicBezTo>
                  <a:cubicBezTo>
                    <a:pt x="15407" y="16257"/>
                    <a:pt x="14613" y="16654"/>
                    <a:pt x="13769" y="16927"/>
                  </a:cubicBezTo>
                  <a:cubicBezTo>
                    <a:pt x="13006" y="17156"/>
                    <a:pt x="12220" y="17205"/>
                    <a:pt x="11435" y="17205"/>
                  </a:cubicBezTo>
                  <a:cubicBezTo>
                    <a:pt x="11283" y="17205"/>
                    <a:pt x="11132" y="17203"/>
                    <a:pt x="10981" y="17200"/>
                  </a:cubicBezTo>
                  <a:cubicBezTo>
                    <a:pt x="9955" y="17192"/>
                    <a:pt x="8912" y="17151"/>
                    <a:pt x="7911" y="16952"/>
                  </a:cubicBezTo>
                  <a:cubicBezTo>
                    <a:pt x="6918" y="16754"/>
                    <a:pt x="5991" y="16323"/>
                    <a:pt x="5131" y="15802"/>
                  </a:cubicBezTo>
                  <a:cubicBezTo>
                    <a:pt x="3484" y="14793"/>
                    <a:pt x="1986" y="13510"/>
                    <a:pt x="1333" y="11648"/>
                  </a:cubicBezTo>
                  <a:cubicBezTo>
                    <a:pt x="1" y="7867"/>
                    <a:pt x="1333" y="2034"/>
                    <a:pt x="5652" y="875"/>
                  </a:cubicBezTo>
                  <a:cubicBezTo>
                    <a:pt x="5664" y="871"/>
                    <a:pt x="5674" y="865"/>
                    <a:pt x="5683" y="859"/>
                  </a:cubicBezTo>
                  <a:lnTo>
                    <a:pt x="5683" y="859"/>
                  </a:lnTo>
                  <a:cubicBezTo>
                    <a:pt x="6920" y="513"/>
                    <a:pt x="8208" y="228"/>
                    <a:pt x="9500" y="228"/>
                  </a:cubicBezTo>
                  <a:close/>
                  <a:moveTo>
                    <a:pt x="9501" y="0"/>
                  </a:moveTo>
                  <a:cubicBezTo>
                    <a:pt x="8100" y="0"/>
                    <a:pt x="6691" y="325"/>
                    <a:pt x="5354" y="710"/>
                  </a:cubicBezTo>
                  <a:cubicBezTo>
                    <a:pt x="5338" y="716"/>
                    <a:pt x="5324" y="724"/>
                    <a:pt x="5314" y="735"/>
                  </a:cubicBezTo>
                  <a:lnTo>
                    <a:pt x="5314" y="735"/>
                  </a:lnTo>
                  <a:cubicBezTo>
                    <a:pt x="1603" y="1931"/>
                    <a:pt x="228" y="6515"/>
                    <a:pt x="712" y="10051"/>
                  </a:cubicBezTo>
                  <a:cubicBezTo>
                    <a:pt x="985" y="12012"/>
                    <a:pt x="1871" y="13585"/>
                    <a:pt x="3393" y="14842"/>
                  </a:cubicBezTo>
                  <a:cubicBezTo>
                    <a:pt x="4982" y="16141"/>
                    <a:pt x="6744" y="17085"/>
                    <a:pt x="8796" y="17308"/>
                  </a:cubicBezTo>
                  <a:cubicBezTo>
                    <a:pt x="9570" y="17396"/>
                    <a:pt x="10362" y="17463"/>
                    <a:pt x="11150" y="17463"/>
                  </a:cubicBezTo>
                  <a:cubicBezTo>
                    <a:pt x="12434" y="17463"/>
                    <a:pt x="13708" y="17286"/>
                    <a:pt x="14878" y="16737"/>
                  </a:cubicBezTo>
                  <a:cubicBezTo>
                    <a:pt x="16144" y="16150"/>
                    <a:pt x="17616" y="15173"/>
                    <a:pt x="18312" y="13915"/>
                  </a:cubicBezTo>
                  <a:cubicBezTo>
                    <a:pt x="18775" y="13088"/>
                    <a:pt x="18841" y="12054"/>
                    <a:pt x="18841" y="11135"/>
                  </a:cubicBezTo>
                  <a:cubicBezTo>
                    <a:pt x="18849" y="10151"/>
                    <a:pt x="18742" y="9166"/>
                    <a:pt x="18510" y="8215"/>
                  </a:cubicBezTo>
                  <a:cubicBezTo>
                    <a:pt x="18088" y="6336"/>
                    <a:pt x="17203" y="4599"/>
                    <a:pt x="15937" y="3151"/>
                  </a:cubicBezTo>
                  <a:cubicBezTo>
                    <a:pt x="14737" y="1810"/>
                    <a:pt x="13115" y="652"/>
                    <a:pt x="11345" y="213"/>
                  </a:cubicBezTo>
                  <a:cubicBezTo>
                    <a:pt x="10736" y="64"/>
                    <a:pt x="10119" y="0"/>
                    <a:pt x="9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496" name="Google Shape;1496;p35"/>
          <p:cNvGrpSpPr/>
          <p:nvPr/>
        </p:nvGrpSpPr>
        <p:grpSpPr>
          <a:xfrm>
            <a:off x="3646704" y="1518514"/>
            <a:ext cx="2058493" cy="1362251"/>
            <a:chOff x="4631286" y="2168980"/>
            <a:chExt cx="2330721" cy="1853151"/>
          </a:xfrm>
        </p:grpSpPr>
        <p:sp>
          <p:nvSpPr>
            <p:cNvPr id="1497" name="Google Shape;1497;p35"/>
            <p:cNvSpPr/>
            <p:nvPr/>
          </p:nvSpPr>
          <p:spPr>
            <a:xfrm>
              <a:off x="4637672" y="2210350"/>
              <a:ext cx="2206327" cy="1811781"/>
            </a:xfrm>
            <a:custGeom>
              <a:rect b="b" l="l" r="r" t="t"/>
              <a:pathLst>
                <a:path extrusionOk="0" h="20287" w="15812">
                  <a:moveTo>
                    <a:pt x="13247" y="2685"/>
                  </a:moveTo>
                  <a:lnTo>
                    <a:pt x="13691" y="3565"/>
                  </a:lnTo>
                  <a:lnTo>
                    <a:pt x="13691" y="3565"/>
                  </a:lnTo>
                  <a:cubicBezTo>
                    <a:pt x="13551" y="3269"/>
                    <a:pt x="13403" y="2975"/>
                    <a:pt x="13247" y="2685"/>
                  </a:cubicBezTo>
                  <a:close/>
                  <a:moveTo>
                    <a:pt x="8694" y="1"/>
                  </a:moveTo>
                  <a:cubicBezTo>
                    <a:pt x="7898" y="1"/>
                    <a:pt x="7091" y="149"/>
                    <a:pt x="6347" y="410"/>
                  </a:cubicBezTo>
                  <a:cubicBezTo>
                    <a:pt x="5445" y="724"/>
                    <a:pt x="4576" y="1196"/>
                    <a:pt x="3906" y="1866"/>
                  </a:cubicBezTo>
                  <a:cubicBezTo>
                    <a:pt x="3417" y="2354"/>
                    <a:pt x="3037" y="2933"/>
                    <a:pt x="2664" y="3513"/>
                  </a:cubicBezTo>
                  <a:cubicBezTo>
                    <a:pt x="2226" y="4199"/>
                    <a:pt x="1796" y="4886"/>
                    <a:pt x="1374" y="5573"/>
                  </a:cubicBezTo>
                  <a:cubicBezTo>
                    <a:pt x="1084" y="6028"/>
                    <a:pt x="828" y="6499"/>
                    <a:pt x="604" y="6988"/>
                  </a:cubicBezTo>
                  <a:cubicBezTo>
                    <a:pt x="8" y="8386"/>
                    <a:pt x="0" y="9966"/>
                    <a:pt x="306" y="11456"/>
                  </a:cubicBezTo>
                  <a:cubicBezTo>
                    <a:pt x="612" y="12937"/>
                    <a:pt x="1233" y="14335"/>
                    <a:pt x="1870" y="15709"/>
                  </a:cubicBezTo>
                  <a:cubicBezTo>
                    <a:pt x="2292" y="16611"/>
                    <a:pt x="2722" y="17512"/>
                    <a:pt x="3326" y="18299"/>
                  </a:cubicBezTo>
                  <a:cubicBezTo>
                    <a:pt x="3939" y="19085"/>
                    <a:pt x="4733" y="19763"/>
                    <a:pt x="5676" y="20061"/>
                  </a:cubicBezTo>
                  <a:cubicBezTo>
                    <a:pt x="6226" y="20240"/>
                    <a:pt x="6804" y="20286"/>
                    <a:pt x="7383" y="20286"/>
                  </a:cubicBezTo>
                  <a:cubicBezTo>
                    <a:pt x="7631" y="20286"/>
                    <a:pt x="7879" y="20278"/>
                    <a:pt x="8125" y="20268"/>
                  </a:cubicBezTo>
                  <a:cubicBezTo>
                    <a:pt x="9102" y="20243"/>
                    <a:pt x="10086" y="20193"/>
                    <a:pt x="11021" y="19904"/>
                  </a:cubicBezTo>
                  <a:cubicBezTo>
                    <a:pt x="12461" y="19449"/>
                    <a:pt x="13661" y="18447"/>
                    <a:pt x="14372" y="17124"/>
                  </a:cubicBezTo>
                  <a:cubicBezTo>
                    <a:pt x="14811" y="16296"/>
                    <a:pt x="15043" y="15378"/>
                    <a:pt x="15200" y="14459"/>
                  </a:cubicBezTo>
                  <a:cubicBezTo>
                    <a:pt x="15812" y="10780"/>
                    <a:pt x="15293" y="7005"/>
                    <a:pt x="13724" y="3637"/>
                  </a:cubicBezTo>
                  <a:lnTo>
                    <a:pt x="13724" y="3637"/>
                  </a:lnTo>
                  <a:cubicBezTo>
                    <a:pt x="13742" y="3670"/>
                    <a:pt x="13759" y="3703"/>
                    <a:pt x="13777" y="3736"/>
                  </a:cubicBezTo>
                  <a:lnTo>
                    <a:pt x="13691" y="3565"/>
                  </a:lnTo>
                  <a:lnTo>
                    <a:pt x="13691" y="3565"/>
                  </a:lnTo>
                  <a:cubicBezTo>
                    <a:pt x="13702" y="3589"/>
                    <a:pt x="13713" y="3613"/>
                    <a:pt x="13724" y="3637"/>
                  </a:cubicBezTo>
                  <a:lnTo>
                    <a:pt x="13724" y="3637"/>
                  </a:lnTo>
                  <a:cubicBezTo>
                    <a:pt x="13210" y="2667"/>
                    <a:pt x="12655" y="1677"/>
                    <a:pt x="11791" y="989"/>
                  </a:cubicBezTo>
                  <a:cubicBezTo>
                    <a:pt x="10919" y="296"/>
                    <a:pt x="9818" y="1"/>
                    <a:pt x="8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4631286" y="2168980"/>
              <a:ext cx="2330721" cy="1832373"/>
            </a:xfrm>
            <a:custGeom>
              <a:rect b="b" l="l" r="r" t="t"/>
              <a:pathLst>
                <a:path extrusionOk="0" h="20540" w="16185">
                  <a:moveTo>
                    <a:pt x="8710" y="239"/>
                  </a:moveTo>
                  <a:cubicBezTo>
                    <a:pt x="8917" y="239"/>
                    <a:pt x="9123" y="249"/>
                    <a:pt x="9325" y="269"/>
                  </a:cubicBezTo>
                  <a:cubicBezTo>
                    <a:pt x="10326" y="360"/>
                    <a:pt x="11286" y="724"/>
                    <a:pt x="12031" y="1411"/>
                  </a:cubicBezTo>
                  <a:cubicBezTo>
                    <a:pt x="12760" y="2099"/>
                    <a:pt x="13254" y="3006"/>
                    <a:pt x="13721" y="3891"/>
                  </a:cubicBezTo>
                  <a:lnTo>
                    <a:pt x="13721" y="3891"/>
                  </a:lnTo>
                  <a:cubicBezTo>
                    <a:pt x="15082" y="6867"/>
                    <a:pt x="15626" y="10156"/>
                    <a:pt x="15308" y="13425"/>
                  </a:cubicBezTo>
                  <a:cubicBezTo>
                    <a:pt x="15117" y="15262"/>
                    <a:pt x="14704" y="17165"/>
                    <a:pt x="13355" y="18514"/>
                  </a:cubicBezTo>
                  <a:cubicBezTo>
                    <a:pt x="11965" y="19896"/>
                    <a:pt x="10178" y="20210"/>
                    <a:pt x="8283" y="20276"/>
                  </a:cubicBezTo>
                  <a:cubicBezTo>
                    <a:pt x="8032" y="20284"/>
                    <a:pt x="7780" y="20292"/>
                    <a:pt x="7527" y="20292"/>
                  </a:cubicBezTo>
                  <a:cubicBezTo>
                    <a:pt x="6751" y="20292"/>
                    <a:pt x="5974" y="20220"/>
                    <a:pt x="5263" y="19871"/>
                  </a:cubicBezTo>
                  <a:cubicBezTo>
                    <a:pt x="4444" y="19465"/>
                    <a:pt x="3790" y="18803"/>
                    <a:pt x="3277" y="18067"/>
                  </a:cubicBezTo>
                  <a:cubicBezTo>
                    <a:pt x="2739" y="17298"/>
                    <a:pt x="2342" y="16445"/>
                    <a:pt x="1953" y="15601"/>
                  </a:cubicBezTo>
                  <a:cubicBezTo>
                    <a:pt x="1523" y="14699"/>
                    <a:pt x="1142" y="13764"/>
                    <a:pt x="819" y="12821"/>
                  </a:cubicBezTo>
                  <a:cubicBezTo>
                    <a:pt x="240" y="11001"/>
                    <a:pt x="9" y="8965"/>
                    <a:pt x="778" y="7162"/>
                  </a:cubicBezTo>
                  <a:cubicBezTo>
                    <a:pt x="1150" y="6268"/>
                    <a:pt x="1721" y="5449"/>
                    <a:pt x="2234" y="4638"/>
                  </a:cubicBezTo>
                  <a:cubicBezTo>
                    <a:pt x="2739" y="3819"/>
                    <a:pt x="3244" y="2925"/>
                    <a:pt x="3914" y="2205"/>
                  </a:cubicBezTo>
                  <a:cubicBezTo>
                    <a:pt x="5098" y="948"/>
                    <a:pt x="6963" y="239"/>
                    <a:pt x="8710" y="239"/>
                  </a:cubicBezTo>
                  <a:close/>
                  <a:moveTo>
                    <a:pt x="8734" y="1"/>
                  </a:moveTo>
                  <a:cubicBezTo>
                    <a:pt x="7529" y="1"/>
                    <a:pt x="6312" y="339"/>
                    <a:pt x="5263" y="898"/>
                  </a:cubicBezTo>
                  <a:cubicBezTo>
                    <a:pt x="3442" y="1866"/>
                    <a:pt x="2483" y="3769"/>
                    <a:pt x="1440" y="5465"/>
                  </a:cubicBezTo>
                  <a:cubicBezTo>
                    <a:pt x="919" y="6301"/>
                    <a:pt x="439" y="7145"/>
                    <a:pt x="224" y="8113"/>
                  </a:cubicBezTo>
                  <a:cubicBezTo>
                    <a:pt x="25" y="9056"/>
                    <a:pt x="0" y="10024"/>
                    <a:pt x="149" y="10976"/>
                  </a:cubicBezTo>
                  <a:cubicBezTo>
                    <a:pt x="439" y="13045"/>
                    <a:pt x="1374" y="15047"/>
                    <a:pt x="2317" y="16892"/>
                  </a:cubicBezTo>
                  <a:cubicBezTo>
                    <a:pt x="3144" y="18514"/>
                    <a:pt x="4369" y="20102"/>
                    <a:pt x="6264" y="20433"/>
                  </a:cubicBezTo>
                  <a:cubicBezTo>
                    <a:pt x="6711" y="20511"/>
                    <a:pt x="7174" y="20539"/>
                    <a:pt x="7640" y="20539"/>
                  </a:cubicBezTo>
                  <a:cubicBezTo>
                    <a:pt x="8219" y="20539"/>
                    <a:pt x="8803" y="20496"/>
                    <a:pt x="9367" y="20450"/>
                  </a:cubicBezTo>
                  <a:cubicBezTo>
                    <a:pt x="10277" y="20367"/>
                    <a:pt x="11179" y="20193"/>
                    <a:pt x="12006" y="19780"/>
                  </a:cubicBezTo>
                  <a:cubicBezTo>
                    <a:pt x="13603" y="18969"/>
                    <a:pt x="14654" y="17504"/>
                    <a:pt x="15126" y="15800"/>
                  </a:cubicBezTo>
                  <a:cubicBezTo>
                    <a:pt x="16184" y="11888"/>
                    <a:pt x="15621" y="7532"/>
                    <a:pt x="13956" y="3854"/>
                  </a:cubicBezTo>
                  <a:lnTo>
                    <a:pt x="13956" y="3854"/>
                  </a:lnTo>
                  <a:cubicBezTo>
                    <a:pt x="13955" y="3837"/>
                    <a:pt x="13951" y="3820"/>
                    <a:pt x="13942" y="3802"/>
                  </a:cubicBezTo>
                  <a:lnTo>
                    <a:pt x="13934" y="3802"/>
                  </a:lnTo>
                  <a:cubicBezTo>
                    <a:pt x="13930" y="3794"/>
                    <a:pt x="13925" y="3786"/>
                    <a:pt x="13921" y="3778"/>
                  </a:cubicBezTo>
                  <a:lnTo>
                    <a:pt x="13921" y="3778"/>
                  </a:lnTo>
                  <a:cubicBezTo>
                    <a:pt x="13761" y="3429"/>
                    <a:pt x="13592" y="3087"/>
                    <a:pt x="13413" y="2751"/>
                  </a:cubicBezTo>
                  <a:cubicBezTo>
                    <a:pt x="13392" y="2710"/>
                    <a:pt x="13358" y="2693"/>
                    <a:pt x="13323" y="2693"/>
                  </a:cubicBezTo>
                  <a:cubicBezTo>
                    <a:pt x="13316" y="2693"/>
                    <a:pt x="13309" y="2694"/>
                    <a:pt x="13303" y="2695"/>
                  </a:cubicBezTo>
                  <a:lnTo>
                    <a:pt x="13303" y="2695"/>
                  </a:lnTo>
                  <a:cubicBezTo>
                    <a:pt x="12582" y="1551"/>
                    <a:pt x="11686" y="588"/>
                    <a:pt x="10285" y="203"/>
                  </a:cubicBezTo>
                  <a:cubicBezTo>
                    <a:pt x="9780" y="65"/>
                    <a:pt x="9258" y="1"/>
                    <a:pt x="8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499" name="Google Shape;1499;p35"/>
            <p:cNvSpPr txBox="1"/>
            <p:nvPr/>
          </p:nvSpPr>
          <p:spPr>
            <a:xfrm flipH="1">
              <a:off x="4923193" y="2870663"/>
              <a:ext cx="17469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" sz="2000" u="sng">
                  <a:solidFill>
                    <a:schemeClr val="hlink"/>
                  </a:solidFill>
                  <a:latin typeface="Itim"/>
                  <a:ea typeface="Itim"/>
                  <a:cs typeface="Itim"/>
                  <a:sym typeface="Itim"/>
                  <a:hlinkClick action="ppaction://hlinksldjump" r:id="rId3"/>
                </a:rPr>
                <a:t>Jenis Deret</a:t>
              </a:r>
              <a:endParaRPr b="1" i="0" sz="20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500" name="Google Shape;1500;p35"/>
          <p:cNvGrpSpPr/>
          <p:nvPr/>
        </p:nvGrpSpPr>
        <p:grpSpPr>
          <a:xfrm>
            <a:off x="6293103" y="2065268"/>
            <a:ext cx="1703248" cy="1288245"/>
            <a:chOff x="3317738" y="2853586"/>
            <a:chExt cx="1928496" cy="1752476"/>
          </a:xfrm>
        </p:grpSpPr>
        <p:sp>
          <p:nvSpPr>
            <p:cNvPr id="1501" name="Google Shape;1501;p35"/>
            <p:cNvSpPr/>
            <p:nvPr/>
          </p:nvSpPr>
          <p:spPr>
            <a:xfrm>
              <a:off x="3322207" y="2918802"/>
              <a:ext cx="1863635" cy="1687260"/>
            </a:xfrm>
            <a:custGeom>
              <a:rect b="b" l="l" r="r" t="t"/>
              <a:pathLst>
                <a:path extrusionOk="0" h="20282" w="17096">
                  <a:moveTo>
                    <a:pt x="8431" y="1"/>
                  </a:moveTo>
                  <a:cubicBezTo>
                    <a:pt x="6933" y="1"/>
                    <a:pt x="5496" y="575"/>
                    <a:pt x="4419" y="1612"/>
                  </a:cubicBezTo>
                  <a:cubicBezTo>
                    <a:pt x="3815" y="2208"/>
                    <a:pt x="3344" y="2928"/>
                    <a:pt x="2913" y="3656"/>
                  </a:cubicBezTo>
                  <a:cubicBezTo>
                    <a:pt x="1201" y="6577"/>
                    <a:pt x="1" y="9878"/>
                    <a:pt x="1" y="13262"/>
                  </a:cubicBezTo>
                  <a:cubicBezTo>
                    <a:pt x="1" y="14023"/>
                    <a:pt x="59" y="14801"/>
                    <a:pt x="332" y="15513"/>
                  </a:cubicBezTo>
                  <a:cubicBezTo>
                    <a:pt x="729" y="16564"/>
                    <a:pt x="1556" y="17416"/>
                    <a:pt x="2508" y="18020"/>
                  </a:cubicBezTo>
                  <a:cubicBezTo>
                    <a:pt x="3460" y="18624"/>
                    <a:pt x="4527" y="19013"/>
                    <a:pt x="5603" y="19369"/>
                  </a:cubicBezTo>
                  <a:cubicBezTo>
                    <a:pt x="7119" y="19863"/>
                    <a:pt x="8757" y="20281"/>
                    <a:pt x="10333" y="20281"/>
                  </a:cubicBezTo>
                  <a:cubicBezTo>
                    <a:pt x="11423" y="20281"/>
                    <a:pt x="12484" y="20081"/>
                    <a:pt x="13455" y="19567"/>
                  </a:cubicBezTo>
                  <a:cubicBezTo>
                    <a:pt x="14737" y="18889"/>
                    <a:pt x="15714" y="17705"/>
                    <a:pt x="16301" y="16373"/>
                  </a:cubicBezTo>
                  <a:cubicBezTo>
                    <a:pt x="16880" y="15049"/>
                    <a:pt x="17095" y="13577"/>
                    <a:pt x="17079" y="12129"/>
                  </a:cubicBezTo>
                  <a:cubicBezTo>
                    <a:pt x="17029" y="8116"/>
                    <a:pt x="15391" y="5311"/>
                    <a:pt x="12578" y="1827"/>
                  </a:cubicBezTo>
                  <a:cubicBezTo>
                    <a:pt x="11411" y="603"/>
                    <a:pt x="10269" y="90"/>
                    <a:pt x="8705" y="7"/>
                  </a:cubicBezTo>
                  <a:cubicBezTo>
                    <a:pt x="8614" y="3"/>
                    <a:pt x="8523" y="1"/>
                    <a:pt x="8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3317738" y="2853586"/>
              <a:ext cx="1928496" cy="1706809"/>
            </a:xfrm>
            <a:custGeom>
              <a:rect b="b" l="l" r="r" t="t"/>
              <a:pathLst>
                <a:path extrusionOk="0" h="20517" w="17691">
                  <a:moveTo>
                    <a:pt x="8773" y="232"/>
                  </a:moveTo>
                  <a:cubicBezTo>
                    <a:pt x="10298" y="232"/>
                    <a:pt x="11726" y="875"/>
                    <a:pt x="12835" y="2014"/>
                  </a:cubicBezTo>
                  <a:lnTo>
                    <a:pt x="12835" y="2014"/>
                  </a:lnTo>
                  <a:cubicBezTo>
                    <a:pt x="12839" y="2022"/>
                    <a:pt x="12844" y="2030"/>
                    <a:pt x="12850" y="2038"/>
                  </a:cubicBezTo>
                  <a:cubicBezTo>
                    <a:pt x="15043" y="4752"/>
                    <a:pt x="16988" y="7697"/>
                    <a:pt x="17269" y="11272"/>
                  </a:cubicBezTo>
                  <a:cubicBezTo>
                    <a:pt x="17434" y="13274"/>
                    <a:pt x="17211" y="15392"/>
                    <a:pt x="16193" y="17163"/>
                  </a:cubicBezTo>
                  <a:cubicBezTo>
                    <a:pt x="15233" y="18834"/>
                    <a:pt x="13636" y="19960"/>
                    <a:pt x="11717" y="20216"/>
                  </a:cubicBezTo>
                  <a:cubicBezTo>
                    <a:pt x="11364" y="20263"/>
                    <a:pt x="11010" y="20284"/>
                    <a:pt x="10657" y="20284"/>
                  </a:cubicBezTo>
                  <a:cubicBezTo>
                    <a:pt x="9128" y="20284"/>
                    <a:pt x="7601" y="19887"/>
                    <a:pt x="6157" y="19430"/>
                  </a:cubicBezTo>
                  <a:cubicBezTo>
                    <a:pt x="4303" y="18834"/>
                    <a:pt x="2284" y="18082"/>
                    <a:pt x="1192" y="16360"/>
                  </a:cubicBezTo>
                  <a:cubicBezTo>
                    <a:pt x="108" y="14664"/>
                    <a:pt x="406" y="12248"/>
                    <a:pt x="787" y="10362"/>
                  </a:cubicBezTo>
                  <a:cubicBezTo>
                    <a:pt x="1184" y="8409"/>
                    <a:pt x="1912" y="6539"/>
                    <a:pt x="2847" y="4785"/>
                  </a:cubicBezTo>
                  <a:cubicBezTo>
                    <a:pt x="3873" y="2857"/>
                    <a:pt x="5097" y="1020"/>
                    <a:pt x="7323" y="424"/>
                  </a:cubicBezTo>
                  <a:cubicBezTo>
                    <a:pt x="7811" y="295"/>
                    <a:pt x="8297" y="232"/>
                    <a:pt x="8773" y="232"/>
                  </a:cubicBezTo>
                  <a:close/>
                  <a:moveTo>
                    <a:pt x="8789" y="1"/>
                  </a:moveTo>
                  <a:cubicBezTo>
                    <a:pt x="8636" y="1"/>
                    <a:pt x="8481" y="7"/>
                    <a:pt x="8324" y="19"/>
                  </a:cubicBezTo>
                  <a:cubicBezTo>
                    <a:pt x="6405" y="176"/>
                    <a:pt x="4816" y="1235"/>
                    <a:pt x="3749" y="2799"/>
                  </a:cubicBezTo>
                  <a:cubicBezTo>
                    <a:pt x="2549" y="4561"/>
                    <a:pt x="1622" y="6506"/>
                    <a:pt x="1002" y="8550"/>
                  </a:cubicBezTo>
                  <a:cubicBezTo>
                    <a:pt x="406" y="10494"/>
                    <a:pt x="1" y="12720"/>
                    <a:pt x="332" y="14747"/>
                  </a:cubicBezTo>
                  <a:cubicBezTo>
                    <a:pt x="663" y="16774"/>
                    <a:pt x="2251" y="18106"/>
                    <a:pt x="4047" y="18901"/>
                  </a:cubicBezTo>
                  <a:cubicBezTo>
                    <a:pt x="5900" y="19720"/>
                    <a:pt x="8002" y="20357"/>
                    <a:pt x="10037" y="20498"/>
                  </a:cubicBezTo>
                  <a:cubicBezTo>
                    <a:pt x="10232" y="20510"/>
                    <a:pt x="10426" y="20517"/>
                    <a:pt x="10620" y="20517"/>
                  </a:cubicBezTo>
                  <a:cubicBezTo>
                    <a:pt x="12304" y="20517"/>
                    <a:pt x="13937" y="20021"/>
                    <a:pt x="15184" y="18826"/>
                  </a:cubicBezTo>
                  <a:cubicBezTo>
                    <a:pt x="16615" y="17453"/>
                    <a:pt x="17310" y="15516"/>
                    <a:pt x="17492" y="13572"/>
                  </a:cubicBezTo>
                  <a:cubicBezTo>
                    <a:pt x="17691" y="11470"/>
                    <a:pt x="17376" y="9344"/>
                    <a:pt x="16566" y="7391"/>
                  </a:cubicBezTo>
                  <a:cubicBezTo>
                    <a:pt x="15719" y="5377"/>
                    <a:pt x="14407" y="3600"/>
                    <a:pt x="13043" y="1906"/>
                  </a:cubicBezTo>
                  <a:lnTo>
                    <a:pt x="13043" y="1906"/>
                  </a:lnTo>
                  <a:cubicBezTo>
                    <a:pt x="13037" y="1892"/>
                    <a:pt x="13029" y="1878"/>
                    <a:pt x="13016" y="1864"/>
                  </a:cubicBezTo>
                  <a:lnTo>
                    <a:pt x="13016" y="1864"/>
                  </a:lnTo>
                  <a:lnTo>
                    <a:pt x="13012" y="1868"/>
                  </a:lnTo>
                  <a:lnTo>
                    <a:pt x="13012" y="1868"/>
                  </a:lnTo>
                  <a:cubicBezTo>
                    <a:pt x="13001" y="1857"/>
                    <a:pt x="12990" y="1848"/>
                    <a:pt x="12979" y="1842"/>
                  </a:cubicBezTo>
                  <a:lnTo>
                    <a:pt x="12979" y="1842"/>
                  </a:lnTo>
                  <a:cubicBezTo>
                    <a:pt x="11834" y="666"/>
                    <a:pt x="10404" y="1"/>
                    <a:pt x="87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503" name="Google Shape;1503;p35"/>
          <p:cNvGrpSpPr/>
          <p:nvPr/>
        </p:nvGrpSpPr>
        <p:grpSpPr>
          <a:xfrm>
            <a:off x="411618" y="2599808"/>
            <a:ext cx="856174" cy="753701"/>
            <a:chOff x="2558622" y="1406396"/>
            <a:chExt cx="822375" cy="853375"/>
          </a:xfrm>
        </p:grpSpPr>
        <p:grpSp>
          <p:nvGrpSpPr>
            <p:cNvPr id="1504" name="Google Shape;1504;p35"/>
            <p:cNvGrpSpPr/>
            <p:nvPr/>
          </p:nvGrpSpPr>
          <p:grpSpPr>
            <a:xfrm>
              <a:off x="2558622" y="1406396"/>
              <a:ext cx="822375" cy="853375"/>
              <a:chOff x="2558622" y="1406396"/>
              <a:chExt cx="822375" cy="853375"/>
            </a:xfrm>
          </p:grpSpPr>
          <p:sp>
            <p:nvSpPr>
              <p:cNvPr id="1505" name="Google Shape;1505;p35"/>
              <p:cNvSpPr/>
              <p:nvPr/>
            </p:nvSpPr>
            <p:spPr>
              <a:xfrm>
                <a:off x="2577752" y="1661857"/>
                <a:ext cx="777370" cy="597914"/>
              </a:xfrm>
              <a:custGeom>
                <a:rect b="b" l="l" r="r" t="t"/>
                <a:pathLst>
                  <a:path extrusionOk="0" h="6695" w="7721">
                    <a:moveTo>
                      <a:pt x="7721" y="2475"/>
                    </a:moveTo>
                    <a:cubicBezTo>
                      <a:pt x="7719" y="2476"/>
                      <a:pt x="7717" y="2477"/>
                      <a:pt x="7715" y="2478"/>
                    </a:cubicBezTo>
                    <a:lnTo>
                      <a:pt x="7715" y="2478"/>
                    </a:lnTo>
                    <a:cubicBezTo>
                      <a:pt x="7717" y="2480"/>
                      <a:pt x="7719" y="2481"/>
                      <a:pt x="7721" y="2483"/>
                    </a:cubicBezTo>
                    <a:lnTo>
                      <a:pt x="7721" y="2475"/>
                    </a:lnTo>
                    <a:close/>
                    <a:moveTo>
                      <a:pt x="2268" y="1"/>
                    </a:moveTo>
                    <a:cubicBezTo>
                      <a:pt x="1862" y="1"/>
                      <a:pt x="1432" y="42"/>
                      <a:pt x="1101" y="274"/>
                    </a:cubicBezTo>
                    <a:cubicBezTo>
                      <a:pt x="927" y="406"/>
                      <a:pt x="779" y="572"/>
                      <a:pt x="663" y="762"/>
                    </a:cubicBezTo>
                    <a:cubicBezTo>
                      <a:pt x="224" y="1457"/>
                      <a:pt x="100" y="2301"/>
                      <a:pt x="59" y="3120"/>
                    </a:cubicBezTo>
                    <a:cubicBezTo>
                      <a:pt x="1" y="4204"/>
                      <a:pt x="141" y="5420"/>
                      <a:pt x="961" y="6132"/>
                    </a:cubicBezTo>
                    <a:cubicBezTo>
                      <a:pt x="1414" y="6526"/>
                      <a:pt x="2005" y="6694"/>
                      <a:pt x="2610" y="6694"/>
                    </a:cubicBezTo>
                    <a:cubicBezTo>
                      <a:pt x="3021" y="6694"/>
                      <a:pt x="3439" y="6617"/>
                      <a:pt x="3823" y="6479"/>
                    </a:cubicBezTo>
                    <a:cubicBezTo>
                      <a:pt x="4163" y="6363"/>
                      <a:pt x="4477" y="6190"/>
                      <a:pt x="4742" y="5958"/>
                    </a:cubicBezTo>
                    <a:cubicBezTo>
                      <a:pt x="5123" y="5627"/>
                      <a:pt x="5362" y="5155"/>
                      <a:pt x="5644" y="4733"/>
                    </a:cubicBezTo>
                    <a:cubicBezTo>
                      <a:pt x="6180" y="3891"/>
                      <a:pt x="6882" y="3033"/>
                      <a:pt x="7715" y="2478"/>
                    </a:cubicBezTo>
                    <a:lnTo>
                      <a:pt x="7715" y="2478"/>
                    </a:lnTo>
                    <a:cubicBezTo>
                      <a:pt x="6202" y="1115"/>
                      <a:pt x="4301" y="25"/>
                      <a:pt x="2268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58622" y="1406396"/>
                <a:ext cx="822375" cy="742949"/>
              </a:xfrm>
              <a:custGeom>
                <a:rect b="b" l="l" r="r" t="t"/>
                <a:pathLst>
                  <a:path extrusionOk="0" h="8319" w="8168">
                    <a:moveTo>
                      <a:pt x="7853" y="2796"/>
                    </a:moveTo>
                    <a:cubicBezTo>
                      <a:pt x="7853" y="3143"/>
                      <a:pt x="7869" y="3532"/>
                      <a:pt x="7671" y="3830"/>
                    </a:cubicBezTo>
                    <a:cubicBezTo>
                      <a:pt x="7580" y="3607"/>
                      <a:pt x="7480" y="3400"/>
                      <a:pt x="7373" y="3185"/>
                    </a:cubicBezTo>
                    <a:cubicBezTo>
                      <a:pt x="7522" y="3052"/>
                      <a:pt x="7679" y="2920"/>
                      <a:pt x="7853" y="2796"/>
                    </a:cubicBezTo>
                    <a:close/>
                    <a:moveTo>
                      <a:pt x="7315" y="3243"/>
                    </a:moveTo>
                    <a:cubicBezTo>
                      <a:pt x="7422" y="3458"/>
                      <a:pt x="7522" y="3673"/>
                      <a:pt x="7621" y="3896"/>
                    </a:cubicBezTo>
                    <a:cubicBezTo>
                      <a:pt x="7596" y="3921"/>
                      <a:pt x="7571" y="3954"/>
                      <a:pt x="7547" y="3979"/>
                    </a:cubicBezTo>
                    <a:cubicBezTo>
                      <a:pt x="7431" y="4070"/>
                      <a:pt x="7298" y="4145"/>
                      <a:pt x="7174" y="4236"/>
                    </a:cubicBezTo>
                    <a:lnTo>
                      <a:pt x="6918" y="3673"/>
                    </a:lnTo>
                    <a:cubicBezTo>
                      <a:pt x="6918" y="3665"/>
                      <a:pt x="6909" y="3656"/>
                      <a:pt x="6901" y="3656"/>
                    </a:cubicBezTo>
                    <a:cubicBezTo>
                      <a:pt x="7034" y="3507"/>
                      <a:pt x="7174" y="3375"/>
                      <a:pt x="7315" y="3243"/>
                    </a:cubicBezTo>
                    <a:close/>
                    <a:moveTo>
                      <a:pt x="6852" y="3706"/>
                    </a:moveTo>
                    <a:cubicBezTo>
                      <a:pt x="6943" y="3896"/>
                      <a:pt x="7025" y="4087"/>
                      <a:pt x="7108" y="4277"/>
                    </a:cubicBezTo>
                    <a:cubicBezTo>
                      <a:pt x="7000" y="4376"/>
                      <a:pt x="6893" y="4484"/>
                      <a:pt x="6802" y="4608"/>
                    </a:cubicBezTo>
                    <a:cubicBezTo>
                      <a:pt x="6736" y="4418"/>
                      <a:pt x="6653" y="4236"/>
                      <a:pt x="6562" y="4054"/>
                    </a:cubicBezTo>
                    <a:cubicBezTo>
                      <a:pt x="6653" y="3938"/>
                      <a:pt x="6752" y="3822"/>
                      <a:pt x="6852" y="3706"/>
                    </a:cubicBezTo>
                    <a:close/>
                    <a:moveTo>
                      <a:pt x="6504" y="4120"/>
                    </a:moveTo>
                    <a:cubicBezTo>
                      <a:pt x="6603" y="4302"/>
                      <a:pt x="6678" y="4484"/>
                      <a:pt x="6752" y="4674"/>
                    </a:cubicBezTo>
                    <a:cubicBezTo>
                      <a:pt x="6669" y="4782"/>
                      <a:pt x="6595" y="4898"/>
                      <a:pt x="6537" y="5013"/>
                    </a:cubicBezTo>
                    <a:lnTo>
                      <a:pt x="6289" y="4500"/>
                    </a:lnTo>
                    <a:cubicBezTo>
                      <a:pt x="6281" y="4485"/>
                      <a:pt x="6270" y="4479"/>
                      <a:pt x="6259" y="4479"/>
                    </a:cubicBezTo>
                    <a:cubicBezTo>
                      <a:pt x="6232" y="4479"/>
                      <a:pt x="6205" y="4510"/>
                      <a:pt x="6223" y="4533"/>
                    </a:cubicBezTo>
                    <a:cubicBezTo>
                      <a:pt x="6314" y="4724"/>
                      <a:pt x="6396" y="4906"/>
                      <a:pt x="6487" y="5088"/>
                    </a:cubicBezTo>
                    <a:lnTo>
                      <a:pt x="6430" y="5204"/>
                    </a:lnTo>
                    <a:cubicBezTo>
                      <a:pt x="6347" y="5377"/>
                      <a:pt x="6272" y="5551"/>
                      <a:pt x="6198" y="5725"/>
                    </a:cubicBezTo>
                    <a:cubicBezTo>
                      <a:pt x="6090" y="5493"/>
                      <a:pt x="5983" y="5253"/>
                      <a:pt x="5875" y="5022"/>
                    </a:cubicBezTo>
                    <a:cubicBezTo>
                      <a:pt x="6065" y="4715"/>
                      <a:pt x="6281" y="4409"/>
                      <a:pt x="6504" y="4120"/>
                    </a:cubicBezTo>
                    <a:close/>
                    <a:moveTo>
                      <a:pt x="5826" y="5104"/>
                    </a:moveTo>
                    <a:lnTo>
                      <a:pt x="6165" y="5824"/>
                    </a:lnTo>
                    <a:cubicBezTo>
                      <a:pt x="6074" y="6039"/>
                      <a:pt x="5991" y="6254"/>
                      <a:pt x="5900" y="6470"/>
                    </a:cubicBezTo>
                    <a:cubicBezTo>
                      <a:pt x="5792" y="6172"/>
                      <a:pt x="5643" y="5882"/>
                      <a:pt x="5470" y="5617"/>
                    </a:cubicBezTo>
                    <a:cubicBezTo>
                      <a:pt x="5586" y="5460"/>
                      <a:pt x="5701" y="5286"/>
                      <a:pt x="5826" y="5104"/>
                    </a:cubicBezTo>
                    <a:close/>
                    <a:moveTo>
                      <a:pt x="2365" y="242"/>
                    </a:moveTo>
                    <a:cubicBezTo>
                      <a:pt x="2568" y="242"/>
                      <a:pt x="2772" y="261"/>
                      <a:pt x="2963" y="281"/>
                    </a:cubicBezTo>
                    <a:cubicBezTo>
                      <a:pt x="4766" y="454"/>
                      <a:pt x="6380" y="1431"/>
                      <a:pt x="7720" y="2606"/>
                    </a:cubicBezTo>
                    <a:cubicBezTo>
                      <a:pt x="7149" y="3028"/>
                      <a:pt x="6645" y="3541"/>
                      <a:pt x="6223" y="4111"/>
                    </a:cubicBezTo>
                    <a:cubicBezTo>
                      <a:pt x="5652" y="4848"/>
                      <a:pt x="5288" y="5824"/>
                      <a:pt x="4444" y="6296"/>
                    </a:cubicBezTo>
                    <a:cubicBezTo>
                      <a:pt x="3972" y="6561"/>
                      <a:pt x="3391" y="6716"/>
                      <a:pt x="2821" y="6716"/>
                    </a:cubicBezTo>
                    <a:cubicBezTo>
                      <a:pt x="2432" y="6716"/>
                      <a:pt x="2047" y="6644"/>
                      <a:pt x="1705" y="6486"/>
                    </a:cubicBezTo>
                    <a:cubicBezTo>
                      <a:pt x="869" y="6097"/>
                      <a:pt x="480" y="5195"/>
                      <a:pt x="389" y="4302"/>
                    </a:cubicBezTo>
                    <a:cubicBezTo>
                      <a:pt x="282" y="3433"/>
                      <a:pt x="356" y="2556"/>
                      <a:pt x="604" y="1720"/>
                    </a:cubicBezTo>
                    <a:cubicBezTo>
                      <a:pt x="762" y="1240"/>
                      <a:pt x="1018" y="678"/>
                      <a:pt x="1482" y="429"/>
                    </a:cubicBezTo>
                    <a:cubicBezTo>
                      <a:pt x="1746" y="285"/>
                      <a:pt x="2055" y="242"/>
                      <a:pt x="2365" y="242"/>
                    </a:cubicBezTo>
                    <a:close/>
                    <a:moveTo>
                      <a:pt x="811" y="6072"/>
                    </a:moveTo>
                    <a:lnTo>
                      <a:pt x="811" y="6072"/>
                    </a:lnTo>
                    <a:cubicBezTo>
                      <a:pt x="919" y="6197"/>
                      <a:pt x="1035" y="6312"/>
                      <a:pt x="1167" y="6412"/>
                    </a:cubicBezTo>
                    <a:cubicBezTo>
                      <a:pt x="1250" y="6619"/>
                      <a:pt x="1324" y="6817"/>
                      <a:pt x="1407" y="7016"/>
                    </a:cubicBezTo>
                    <a:cubicBezTo>
                      <a:pt x="1159" y="6734"/>
                      <a:pt x="960" y="6412"/>
                      <a:pt x="811" y="6072"/>
                    </a:cubicBezTo>
                    <a:close/>
                    <a:moveTo>
                      <a:pt x="5420" y="5684"/>
                    </a:moveTo>
                    <a:cubicBezTo>
                      <a:pt x="5602" y="5957"/>
                      <a:pt x="5743" y="6254"/>
                      <a:pt x="5850" y="6569"/>
                    </a:cubicBezTo>
                    <a:cubicBezTo>
                      <a:pt x="5759" y="6776"/>
                      <a:pt x="5643" y="6966"/>
                      <a:pt x="5519" y="7156"/>
                    </a:cubicBezTo>
                    <a:cubicBezTo>
                      <a:pt x="5428" y="6776"/>
                      <a:pt x="5279" y="6412"/>
                      <a:pt x="5064" y="6089"/>
                    </a:cubicBezTo>
                    <a:cubicBezTo>
                      <a:pt x="5188" y="5965"/>
                      <a:pt x="5313" y="5833"/>
                      <a:pt x="5420" y="5684"/>
                    </a:cubicBezTo>
                    <a:close/>
                    <a:moveTo>
                      <a:pt x="1283" y="6503"/>
                    </a:moveTo>
                    <a:lnTo>
                      <a:pt x="1283" y="6503"/>
                    </a:lnTo>
                    <a:cubicBezTo>
                      <a:pt x="1391" y="6569"/>
                      <a:pt x="1498" y="6635"/>
                      <a:pt x="1622" y="6685"/>
                    </a:cubicBezTo>
                    <a:cubicBezTo>
                      <a:pt x="1755" y="6974"/>
                      <a:pt x="1879" y="7272"/>
                      <a:pt x="2011" y="7562"/>
                    </a:cubicBezTo>
                    <a:cubicBezTo>
                      <a:pt x="1986" y="7537"/>
                      <a:pt x="1953" y="7520"/>
                      <a:pt x="1920" y="7496"/>
                    </a:cubicBezTo>
                    <a:cubicBezTo>
                      <a:pt x="1763" y="7380"/>
                      <a:pt x="1614" y="7247"/>
                      <a:pt x="1482" y="7107"/>
                    </a:cubicBezTo>
                    <a:lnTo>
                      <a:pt x="1490" y="7107"/>
                    </a:lnTo>
                    <a:cubicBezTo>
                      <a:pt x="1506" y="7098"/>
                      <a:pt x="1515" y="7074"/>
                      <a:pt x="1506" y="7057"/>
                    </a:cubicBezTo>
                    <a:lnTo>
                      <a:pt x="1283" y="6503"/>
                    </a:lnTo>
                    <a:close/>
                    <a:moveTo>
                      <a:pt x="5006" y="6147"/>
                    </a:moveTo>
                    <a:cubicBezTo>
                      <a:pt x="5222" y="6470"/>
                      <a:pt x="5370" y="6842"/>
                      <a:pt x="5445" y="7223"/>
                    </a:cubicBezTo>
                    <a:cubicBezTo>
                      <a:pt x="5453" y="7223"/>
                      <a:pt x="5453" y="7231"/>
                      <a:pt x="5453" y="7231"/>
                    </a:cubicBezTo>
                    <a:cubicBezTo>
                      <a:pt x="5362" y="7347"/>
                      <a:pt x="5263" y="7454"/>
                      <a:pt x="5155" y="7554"/>
                    </a:cubicBezTo>
                    <a:lnTo>
                      <a:pt x="5164" y="7554"/>
                    </a:lnTo>
                    <a:cubicBezTo>
                      <a:pt x="5130" y="7587"/>
                      <a:pt x="5097" y="7603"/>
                      <a:pt x="5056" y="7636"/>
                    </a:cubicBezTo>
                    <a:cubicBezTo>
                      <a:pt x="4948" y="7223"/>
                      <a:pt x="4808" y="6817"/>
                      <a:pt x="4642" y="6428"/>
                    </a:cubicBezTo>
                    <a:cubicBezTo>
                      <a:pt x="4775" y="6346"/>
                      <a:pt x="4891" y="6246"/>
                      <a:pt x="5006" y="6147"/>
                    </a:cubicBezTo>
                    <a:close/>
                    <a:moveTo>
                      <a:pt x="4584" y="6470"/>
                    </a:moveTo>
                    <a:cubicBezTo>
                      <a:pt x="4742" y="6859"/>
                      <a:pt x="4882" y="7256"/>
                      <a:pt x="4990" y="7669"/>
                    </a:cubicBezTo>
                    <a:cubicBezTo>
                      <a:pt x="4990" y="7669"/>
                      <a:pt x="4990" y="7678"/>
                      <a:pt x="4998" y="7678"/>
                    </a:cubicBezTo>
                    <a:cubicBezTo>
                      <a:pt x="4899" y="7752"/>
                      <a:pt x="4791" y="7810"/>
                      <a:pt x="4684" y="7868"/>
                    </a:cubicBezTo>
                    <a:lnTo>
                      <a:pt x="4675" y="7868"/>
                    </a:lnTo>
                    <a:cubicBezTo>
                      <a:pt x="4510" y="7471"/>
                      <a:pt x="4344" y="7074"/>
                      <a:pt x="4171" y="6676"/>
                    </a:cubicBezTo>
                    <a:cubicBezTo>
                      <a:pt x="4311" y="6619"/>
                      <a:pt x="4452" y="6552"/>
                      <a:pt x="4584" y="6470"/>
                    </a:cubicBezTo>
                    <a:close/>
                    <a:moveTo>
                      <a:pt x="1722" y="6734"/>
                    </a:moveTo>
                    <a:lnTo>
                      <a:pt x="1722" y="6734"/>
                    </a:lnTo>
                    <a:cubicBezTo>
                      <a:pt x="1895" y="6801"/>
                      <a:pt x="2086" y="6859"/>
                      <a:pt x="2276" y="6892"/>
                    </a:cubicBezTo>
                    <a:cubicBezTo>
                      <a:pt x="2392" y="7223"/>
                      <a:pt x="2516" y="7562"/>
                      <a:pt x="2640" y="7893"/>
                    </a:cubicBezTo>
                    <a:cubicBezTo>
                      <a:pt x="2458" y="7827"/>
                      <a:pt x="2292" y="7744"/>
                      <a:pt x="2135" y="7645"/>
                    </a:cubicBezTo>
                    <a:cubicBezTo>
                      <a:pt x="1995" y="7338"/>
                      <a:pt x="1862" y="7032"/>
                      <a:pt x="1722" y="6734"/>
                    </a:cubicBezTo>
                    <a:close/>
                    <a:moveTo>
                      <a:pt x="4096" y="6701"/>
                    </a:moveTo>
                    <a:cubicBezTo>
                      <a:pt x="4270" y="7107"/>
                      <a:pt x="4435" y="7504"/>
                      <a:pt x="4609" y="7901"/>
                    </a:cubicBezTo>
                    <a:cubicBezTo>
                      <a:pt x="4469" y="7959"/>
                      <a:pt x="4320" y="8009"/>
                      <a:pt x="4171" y="8042"/>
                    </a:cubicBezTo>
                    <a:lnTo>
                      <a:pt x="4162" y="8042"/>
                    </a:lnTo>
                    <a:cubicBezTo>
                      <a:pt x="3989" y="7636"/>
                      <a:pt x="3815" y="7239"/>
                      <a:pt x="3633" y="6842"/>
                    </a:cubicBezTo>
                    <a:cubicBezTo>
                      <a:pt x="3774" y="6817"/>
                      <a:pt x="3906" y="6776"/>
                      <a:pt x="4047" y="6726"/>
                    </a:cubicBezTo>
                    <a:lnTo>
                      <a:pt x="4096" y="6701"/>
                    </a:lnTo>
                    <a:close/>
                    <a:moveTo>
                      <a:pt x="2359" y="6900"/>
                    </a:moveTo>
                    <a:cubicBezTo>
                      <a:pt x="2498" y="6925"/>
                      <a:pt x="2642" y="6936"/>
                      <a:pt x="2783" y="6936"/>
                    </a:cubicBezTo>
                    <a:cubicBezTo>
                      <a:pt x="2827" y="6936"/>
                      <a:pt x="2870" y="6935"/>
                      <a:pt x="2913" y="6933"/>
                    </a:cubicBezTo>
                    <a:cubicBezTo>
                      <a:pt x="3078" y="7305"/>
                      <a:pt x="3227" y="7686"/>
                      <a:pt x="3352" y="8075"/>
                    </a:cubicBezTo>
                    <a:cubicBezTo>
                      <a:pt x="3145" y="8050"/>
                      <a:pt x="2930" y="8000"/>
                      <a:pt x="2731" y="7926"/>
                    </a:cubicBezTo>
                    <a:cubicBezTo>
                      <a:pt x="2599" y="7587"/>
                      <a:pt x="2483" y="7247"/>
                      <a:pt x="2359" y="6900"/>
                    </a:cubicBezTo>
                    <a:close/>
                    <a:moveTo>
                      <a:pt x="3558" y="6867"/>
                    </a:moveTo>
                    <a:cubicBezTo>
                      <a:pt x="3740" y="7256"/>
                      <a:pt x="3922" y="7653"/>
                      <a:pt x="4088" y="8050"/>
                    </a:cubicBezTo>
                    <a:cubicBezTo>
                      <a:pt x="3953" y="8076"/>
                      <a:pt x="3819" y="8089"/>
                      <a:pt x="3685" y="8089"/>
                    </a:cubicBezTo>
                    <a:cubicBezTo>
                      <a:pt x="3604" y="8089"/>
                      <a:pt x="3523" y="8084"/>
                      <a:pt x="3443" y="8075"/>
                    </a:cubicBezTo>
                    <a:cubicBezTo>
                      <a:pt x="3318" y="7686"/>
                      <a:pt x="3169" y="7305"/>
                      <a:pt x="3004" y="6933"/>
                    </a:cubicBezTo>
                    <a:cubicBezTo>
                      <a:pt x="3194" y="6925"/>
                      <a:pt x="3376" y="6900"/>
                      <a:pt x="3558" y="6867"/>
                    </a:cubicBezTo>
                    <a:close/>
                    <a:moveTo>
                      <a:pt x="2454" y="1"/>
                    </a:moveTo>
                    <a:cubicBezTo>
                      <a:pt x="2183" y="1"/>
                      <a:pt x="1918" y="31"/>
                      <a:pt x="1672" y="107"/>
                    </a:cubicBezTo>
                    <a:cubicBezTo>
                      <a:pt x="1018" y="297"/>
                      <a:pt x="662" y="885"/>
                      <a:pt x="439" y="1489"/>
                    </a:cubicBezTo>
                    <a:cubicBezTo>
                      <a:pt x="91" y="2465"/>
                      <a:pt x="0" y="3507"/>
                      <a:pt x="158" y="4525"/>
                    </a:cubicBezTo>
                    <a:cubicBezTo>
                      <a:pt x="307" y="5684"/>
                      <a:pt x="720" y="6801"/>
                      <a:pt x="1639" y="7570"/>
                    </a:cubicBezTo>
                    <a:cubicBezTo>
                      <a:pt x="1961" y="7843"/>
                      <a:pt x="2334" y="8050"/>
                      <a:pt x="2739" y="8182"/>
                    </a:cubicBezTo>
                    <a:cubicBezTo>
                      <a:pt x="2745" y="8198"/>
                      <a:pt x="2764" y="8208"/>
                      <a:pt x="2781" y="8208"/>
                    </a:cubicBezTo>
                    <a:cubicBezTo>
                      <a:pt x="2791" y="8208"/>
                      <a:pt x="2800" y="8205"/>
                      <a:pt x="2805" y="8199"/>
                    </a:cubicBezTo>
                    <a:cubicBezTo>
                      <a:pt x="3073" y="8278"/>
                      <a:pt x="3347" y="8318"/>
                      <a:pt x="3622" y="8318"/>
                    </a:cubicBezTo>
                    <a:cubicBezTo>
                      <a:pt x="3977" y="8318"/>
                      <a:pt x="4331" y="8251"/>
                      <a:pt x="4667" y="8116"/>
                    </a:cubicBezTo>
                    <a:cubicBezTo>
                      <a:pt x="5768" y="7669"/>
                      <a:pt x="6074" y="6561"/>
                      <a:pt x="6512" y="5568"/>
                    </a:cubicBezTo>
                    <a:cubicBezTo>
                      <a:pt x="6752" y="5005"/>
                      <a:pt x="7149" y="4517"/>
                      <a:pt x="7662" y="4178"/>
                    </a:cubicBezTo>
                    <a:cubicBezTo>
                      <a:pt x="8167" y="3805"/>
                      <a:pt x="8076" y="3259"/>
                      <a:pt x="8084" y="2688"/>
                    </a:cubicBezTo>
                    <a:cubicBezTo>
                      <a:pt x="8084" y="2647"/>
                      <a:pt x="8068" y="2614"/>
                      <a:pt x="8026" y="2597"/>
                    </a:cubicBezTo>
                    <a:cubicBezTo>
                      <a:pt x="8026" y="2572"/>
                      <a:pt x="8010" y="2548"/>
                      <a:pt x="7993" y="2531"/>
                    </a:cubicBezTo>
                    <a:cubicBezTo>
                      <a:pt x="6794" y="1464"/>
                      <a:pt x="5404" y="554"/>
                      <a:pt x="3823" y="190"/>
                    </a:cubicBezTo>
                    <a:cubicBezTo>
                      <a:pt x="3399" y="90"/>
                      <a:pt x="2919" y="1"/>
                      <a:pt x="2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  <p:sp>
          <p:nvSpPr>
            <p:cNvPr id="1507" name="Google Shape;1507;p35"/>
            <p:cNvSpPr txBox="1"/>
            <p:nvPr/>
          </p:nvSpPr>
          <p:spPr>
            <a:xfrm flipH="1">
              <a:off x="2558626" y="1464748"/>
              <a:ext cx="665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04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1508" name="Google Shape;1508;p35"/>
          <p:cNvGrpSpPr/>
          <p:nvPr/>
        </p:nvGrpSpPr>
        <p:grpSpPr>
          <a:xfrm flipH="1" rot="-3453258">
            <a:off x="6870441" y="3862478"/>
            <a:ext cx="804350" cy="359731"/>
            <a:chOff x="851420" y="3679860"/>
            <a:chExt cx="804350" cy="359731"/>
          </a:xfrm>
        </p:grpSpPr>
        <p:sp>
          <p:nvSpPr>
            <p:cNvPr id="1509" name="Google Shape;1509;p35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2" name="Google Shape;1522;p35"/>
          <p:cNvGrpSpPr/>
          <p:nvPr/>
        </p:nvGrpSpPr>
        <p:grpSpPr>
          <a:xfrm>
            <a:off x="-100660" y="4095645"/>
            <a:ext cx="1745583" cy="230173"/>
            <a:chOff x="1394800" y="3522000"/>
            <a:chExt cx="1048650" cy="138275"/>
          </a:xfrm>
        </p:grpSpPr>
        <p:sp>
          <p:nvSpPr>
            <p:cNvPr id="1523" name="Google Shape;1523;p35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2" name="Google Shape;1532;p35"/>
          <p:cNvGrpSpPr/>
          <p:nvPr/>
        </p:nvGrpSpPr>
        <p:grpSpPr>
          <a:xfrm rot="548452">
            <a:off x="7869550" y="1094398"/>
            <a:ext cx="738993" cy="615990"/>
            <a:chOff x="378575" y="1776375"/>
            <a:chExt cx="737425" cy="578050"/>
          </a:xfrm>
        </p:grpSpPr>
        <p:sp>
          <p:nvSpPr>
            <p:cNvPr id="1533" name="Google Shape;1533;p35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35"/>
          <p:cNvGrpSpPr/>
          <p:nvPr/>
        </p:nvGrpSpPr>
        <p:grpSpPr>
          <a:xfrm>
            <a:off x="3248721" y="863341"/>
            <a:ext cx="714511" cy="760307"/>
            <a:chOff x="5992397" y="1329162"/>
            <a:chExt cx="758665" cy="807291"/>
          </a:xfrm>
        </p:grpSpPr>
        <p:sp>
          <p:nvSpPr>
            <p:cNvPr id="1546" name="Google Shape;1546;p35"/>
            <p:cNvSpPr txBox="1"/>
            <p:nvPr/>
          </p:nvSpPr>
          <p:spPr>
            <a:xfrm flipH="1">
              <a:off x="6059573" y="1407368"/>
              <a:ext cx="6243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01</a:t>
              </a:r>
              <a:endParaRPr b="1" i="0" sz="2600" u="none" cap="none" strike="noStrik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grpSp>
          <p:nvGrpSpPr>
            <p:cNvPr id="1547" name="Google Shape;1547;p35"/>
            <p:cNvGrpSpPr/>
            <p:nvPr/>
          </p:nvGrpSpPr>
          <p:grpSpPr>
            <a:xfrm>
              <a:off x="5992397" y="1329162"/>
              <a:ext cx="758665" cy="807291"/>
              <a:chOff x="5029023" y="1379445"/>
              <a:chExt cx="808984" cy="860835"/>
            </a:xfrm>
          </p:grpSpPr>
          <p:sp>
            <p:nvSpPr>
              <p:cNvPr id="1548" name="Google Shape;1548;p35"/>
              <p:cNvSpPr/>
              <p:nvPr/>
            </p:nvSpPr>
            <p:spPr>
              <a:xfrm>
                <a:off x="5029023" y="1648082"/>
                <a:ext cx="788042" cy="592198"/>
              </a:xfrm>
              <a:custGeom>
                <a:rect b="b" l="l" r="r" t="t"/>
                <a:pathLst>
                  <a:path extrusionOk="0" h="6631" w="7827">
                    <a:moveTo>
                      <a:pt x="523" y="0"/>
                    </a:moveTo>
                    <a:cubicBezTo>
                      <a:pt x="464" y="0"/>
                      <a:pt x="402" y="38"/>
                      <a:pt x="398" y="112"/>
                    </a:cubicBezTo>
                    <a:cubicBezTo>
                      <a:pt x="257" y="1560"/>
                      <a:pt x="1" y="3852"/>
                      <a:pt x="1656" y="4564"/>
                    </a:cubicBezTo>
                    <a:cubicBezTo>
                      <a:pt x="2483" y="4919"/>
                      <a:pt x="3426" y="4812"/>
                      <a:pt x="4295" y="4952"/>
                    </a:cubicBezTo>
                    <a:cubicBezTo>
                      <a:pt x="5255" y="5110"/>
                      <a:pt x="6843" y="5548"/>
                      <a:pt x="7257" y="6549"/>
                    </a:cubicBezTo>
                    <a:cubicBezTo>
                      <a:pt x="7275" y="6598"/>
                      <a:pt x="7333" y="6630"/>
                      <a:pt x="7386" y="6630"/>
                    </a:cubicBezTo>
                    <a:cubicBezTo>
                      <a:pt x="7432" y="6630"/>
                      <a:pt x="7473" y="6607"/>
                      <a:pt x="7481" y="6549"/>
                    </a:cubicBezTo>
                    <a:cubicBezTo>
                      <a:pt x="7588" y="5904"/>
                      <a:pt x="7704" y="5250"/>
                      <a:pt x="7812" y="4605"/>
                    </a:cubicBezTo>
                    <a:cubicBezTo>
                      <a:pt x="7826" y="4520"/>
                      <a:pt x="7751" y="4463"/>
                      <a:pt x="7684" y="4463"/>
                    </a:cubicBezTo>
                    <a:cubicBezTo>
                      <a:pt x="7639" y="4463"/>
                      <a:pt x="7598" y="4488"/>
                      <a:pt x="7588" y="4547"/>
                    </a:cubicBezTo>
                    <a:cubicBezTo>
                      <a:pt x="7498" y="5088"/>
                      <a:pt x="7402" y="5629"/>
                      <a:pt x="7310" y="6170"/>
                    </a:cubicBezTo>
                    <a:lnTo>
                      <a:pt x="7310" y="6170"/>
                    </a:lnTo>
                    <a:cubicBezTo>
                      <a:pt x="6971" y="5681"/>
                      <a:pt x="6397" y="5396"/>
                      <a:pt x="5851" y="5168"/>
                    </a:cubicBezTo>
                    <a:cubicBezTo>
                      <a:pt x="4982" y="4803"/>
                      <a:pt x="4088" y="4679"/>
                      <a:pt x="3161" y="4613"/>
                    </a:cubicBezTo>
                    <a:cubicBezTo>
                      <a:pt x="2061" y="4539"/>
                      <a:pt x="1043" y="4274"/>
                      <a:pt x="696" y="3099"/>
                    </a:cubicBezTo>
                    <a:cubicBezTo>
                      <a:pt x="423" y="2156"/>
                      <a:pt x="538" y="1072"/>
                      <a:pt x="630" y="112"/>
                    </a:cubicBezTo>
                    <a:cubicBezTo>
                      <a:pt x="638" y="38"/>
                      <a:pt x="582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5059832" y="1379445"/>
                <a:ext cx="778175" cy="797695"/>
              </a:xfrm>
              <a:custGeom>
                <a:rect b="b" l="l" r="r" t="t"/>
                <a:pathLst>
                  <a:path extrusionOk="0" h="8932" w="7729">
                    <a:moveTo>
                      <a:pt x="3454" y="257"/>
                    </a:moveTo>
                    <a:cubicBezTo>
                      <a:pt x="4617" y="257"/>
                      <a:pt x="5800" y="843"/>
                      <a:pt x="6339" y="1887"/>
                    </a:cubicBezTo>
                    <a:cubicBezTo>
                      <a:pt x="7199" y="3550"/>
                      <a:pt x="7472" y="5561"/>
                      <a:pt x="7373" y="7414"/>
                    </a:cubicBezTo>
                    <a:cubicBezTo>
                      <a:pt x="6728" y="6570"/>
                      <a:pt x="5412" y="6612"/>
                      <a:pt x="4436" y="6537"/>
                    </a:cubicBezTo>
                    <a:cubicBezTo>
                      <a:pt x="2880" y="6413"/>
                      <a:pt x="1283" y="6041"/>
                      <a:pt x="621" y="4460"/>
                    </a:cubicBezTo>
                    <a:cubicBezTo>
                      <a:pt x="1" y="3021"/>
                      <a:pt x="588" y="1341"/>
                      <a:pt x="1978" y="613"/>
                    </a:cubicBezTo>
                    <a:cubicBezTo>
                      <a:pt x="2428" y="372"/>
                      <a:pt x="2939" y="257"/>
                      <a:pt x="3454" y="257"/>
                    </a:cubicBezTo>
                    <a:close/>
                    <a:moveTo>
                      <a:pt x="3454" y="0"/>
                    </a:moveTo>
                    <a:cubicBezTo>
                      <a:pt x="3280" y="0"/>
                      <a:pt x="3104" y="14"/>
                      <a:pt x="2930" y="42"/>
                    </a:cubicBezTo>
                    <a:cubicBezTo>
                      <a:pt x="1548" y="257"/>
                      <a:pt x="348" y="1391"/>
                      <a:pt x="158" y="2789"/>
                    </a:cubicBezTo>
                    <a:cubicBezTo>
                      <a:pt x="67" y="3501"/>
                      <a:pt x="199" y="4220"/>
                      <a:pt x="547" y="4849"/>
                    </a:cubicBezTo>
                    <a:cubicBezTo>
                      <a:pt x="745" y="5668"/>
                      <a:pt x="977" y="6479"/>
                      <a:pt x="1242" y="7282"/>
                    </a:cubicBezTo>
                    <a:cubicBezTo>
                      <a:pt x="1248" y="7301"/>
                      <a:pt x="1264" y="7309"/>
                      <a:pt x="1279" y="7309"/>
                    </a:cubicBezTo>
                    <a:cubicBezTo>
                      <a:pt x="1303" y="7309"/>
                      <a:pt x="1326" y="7290"/>
                      <a:pt x="1316" y="7265"/>
                    </a:cubicBezTo>
                    <a:cubicBezTo>
                      <a:pt x="1076" y="6546"/>
                      <a:pt x="870" y="5817"/>
                      <a:pt x="688" y="5081"/>
                    </a:cubicBezTo>
                    <a:lnTo>
                      <a:pt x="688" y="5081"/>
                    </a:lnTo>
                    <a:cubicBezTo>
                      <a:pt x="870" y="5362"/>
                      <a:pt x="1085" y="5611"/>
                      <a:pt x="1341" y="5826"/>
                    </a:cubicBezTo>
                    <a:cubicBezTo>
                      <a:pt x="1424" y="6372"/>
                      <a:pt x="1565" y="6918"/>
                      <a:pt x="1772" y="7431"/>
                    </a:cubicBezTo>
                    <a:cubicBezTo>
                      <a:pt x="1778" y="7452"/>
                      <a:pt x="1796" y="7461"/>
                      <a:pt x="1812" y="7461"/>
                    </a:cubicBezTo>
                    <a:cubicBezTo>
                      <a:pt x="1834" y="7461"/>
                      <a:pt x="1856" y="7443"/>
                      <a:pt x="1846" y="7414"/>
                    </a:cubicBezTo>
                    <a:cubicBezTo>
                      <a:pt x="1656" y="6926"/>
                      <a:pt x="1515" y="6413"/>
                      <a:pt x="1432" y="5892"/>
                    </a:cubicBezTo>
                    <a:lnTo>
                      <a:pt x="1432" y="5892"/>
                    </a:lnTo>
                    <a:cubicBezTo>
                      <a:pt x="1565" y="5999"/>
                      <a:pt x="1714" y="6090"/>
                      <a:pt x="1863" y="6173"/>
                    </a:cubicBezTo>
                    <a:cubicBezTo>
                      <a:pt x="2045" y="6703"/>
                      <a:pt x="2276" y="7216"/>
                      <a:pt x="2558" y="7704"/>
                    </a:cubicBezTo>
                    <a:cubicBezTo>
                      <a:pt x="2565" y="7716"/>
                      <a:pt x="2576" y="7721"/>
                      <a:pt x="2587" y="7721"/>
                    </a:cubicBezTo>
                    <a:cubicBezTo>
                      <a:pt x="2613" y="7721"/>
                      <a:pt x="2641" y="7692"/>
                      <a:pt x="2624" y="7663"/>
                    </a:cubicBezTo>
                    <a:cubicBezTo>
                      <a:pt x="2359" y="7207"/>
                      <a:pt x="2136" y="6728"/>
                      <a:pt x="1962" y="6223"/>
                    </a:cubicBezTo>
                    <a:lnTo>
                      <a:pt x="1962" y="6223"/>
                    </a:lnTo>
                    <a:cubicBezTo>
                      <a:pt x="2210" y="6347"/>
                      <a:pt x="2467" y="6438"/>
                      <a:pt x="2723" y="6512"/>
                    </a:cubicBezTo>
                    <a:cubicBezTo>
                      <a:pt x="2864" y="6926"/>
                      <a:pt x="3021" y="7332"/>
                      <a:pt x="3186" y="7729"/>
                    </a:cubicBezTo>
                    <a:cubicBezTo>
                      <a:pt x="3194" y="7745"/>
                      <a:pt x="3207" y="7751"/>
                      <a:pt x="3219" y="7751"/>
                    </a:cubicBezTo>
                    <a:cubicBezTo>
                      <a:pt x="3245" y="7751"/>
                      <a:pt x="3269" y="7724"/>
                      <a:pt x="3253" y="7696"/>
                    </a:cubicBezTo>
                    <a:cubicBezTo>
                      <a:pt x="3095" y="7315"/>
                      <a:pt x="2946" y="6926"/>
                      <a:pt x="2814" y="6537"/>
                    </a:cubicBezTo>
                    <a:lnTo>
                      <a:pt x="2814" y="6537"/>
                    </a:lnTo>
                    <a:cubicBezTo>
                      <a:pt x="3013" y="6587"/>
                      <a:pt x="3211" y="6620"/>
                      <a:pt x="3410" y="6653"/>
                    </a:cubicBezTo>
                    <a:cubicBezTo>
                      <a:pt x="3509" y="7050"/>
                      <a:pt x="3617" y="7439"/>
                      <a:pt x="3741" y="7820"/>
                    </a:cubicBezTo>
                    <a:cubicBezTo>
                      <a:pt x="3744" y="7841"/>
                      <a:pt x="3761" y="7850"/>
                      <a:pt x="3778" y="7850"/>
                    </a:cubicBezTo>
                    <a:cubicBezTo>
                      <a:pt x="3801" y="7850"/>
                      <a:pt x="3825" y="7832"/>
                      <a:pt x="3815" y="7803"/>
                    </a:cubicBezTo>
                    <a:cubicBezTo>
                      <a:pt x="3691" y="7431"/>
                      <a:pt x="3592" y="7050"/>
                      <a:pt x="3493" y="6661"/>
                    </a:cubicBezTo>
                    <a:lnTo>
                      <a:pt x="3493" y="6661"/>
                    </a:lnTo>
                    <a:cubicBezTo>
                      <a:pt x="3675" y="6694"/>
                      <a:pt x="3857" y="6711"/>
                      <a:pt x="4039" y="6728"/>
                    </a:cubicBezTo>
                    <a:cubicBezTo>
                      <a:pt x="4154" y="7133"/>
                      <a:pt x="4287" y="7530"/>
                      <a:pt x="4436" y="7927"/>
                    </a:cubicBezTo>
                    <a:cubicBezTo>
                      <a:pt x="4442" y="7943"/>
                      <a:pt x="4459" y="7951"/>
                      <a:pt x="4475" y="7951"/>
                    </a:cubicBezTo>
                    <a:cubicBezTo>
                      <a:pt x="4501" y="7951"/>
                      <a:pt x="4525" y="7933"/>
                      <a:pt x="4510" y="7902"/>
                    </a:cubicBezTo>
                    <a:cubicBezTo>
                      <a:pt x="4370" y="7522"/>
                      <a:pt x="4237" y="7133"/>
                      <a:pt x="4121" y="6736"/>
                    </a:cubicBezTo>
                    <a:lnTo>
                      <a:pt x="4121" y="6736"/>
                    </a:lnTo>
                    <a:cubicBezTo>
                      <a:pt x="4254" y="6752"/>
                      <a:pt x="4386" y="6761"/>
                      <a:pt x="4519" y="6769"/>
                    </a:cubicBezTo>
                    <a:lnTo>
                      <a:pt x="4634" y="6777"/>
                    </a:lnTo>
                    <a:lnTo>
                      <a:pt x="5205" y="8184"/>
                    </a:lnTo>
                    <a:cubicBezTo>
                      <a:pt x="5212" y="8203"/>
                      <a:pt x="5227" y="8211"/>
                      <a:pt x="5243" y="8211"/>
                    </a:cubicBezTo>
                    <a:cubicBezTo>
                      <a:pt x="5266" y="8211"/>
                      <a:pt x="5290" y="8192"/>
                      <a:pt x="5280" y="8167"/>
                    </a:cubicBezTo>
                    <a:cubicBezTo>
                      <a:pt x="5089" y="7704"/>
                      <a:pt x="4899" y="7249"/>
                      <a:pt x="4717" y="6785"/>
                    </a:cubicBezTo>
                    <a:lnTo>
                      <a:pt x="4717" y="6785"/>
                    </a:lnTo>
                    <a:cubicBezTo>
                      <a:pt x="4866" y="6794"/>
                      <a:pt x="5023" y="6802"/>
                      <a:pt x="5180" y="6810"/>
                    </a:cubicBezTo>
                    <a:cubicBezTo>
                      <a:pt x="5412" y="7356"/>
                      <a:pt x="5644" y="7894"/>
                      <a:pt x="5867" y="8432"/>
                    </a:cubicBezTo>
                    <a:cubicBezTo>
                      <a:pt x="5875" y="8448"/>
                      <a:pt x="5887" y="8454"/>
                      <a:pt x="5899" y="8454"/>
                    </a:cubicBezTo>
                    <a:cubicBezTo>
                      <a:pt x="5925" y="8454"/>
                      <a:pt x="5950" y="8424"/>
                      <a:pt x="5933" y="8391"/>
                    </a:cubicBezTo>
                    <a:cubicBezTo>
                      <a:pt x="5710" y="7869"/>
                      <a:pt x="5487" y="7348"/>
                      <a:pt x="5271" y="6819"/>
                    </a:cubicBezTo>
                    <a:lnTo>
                      <a:pt x="5271" y="6819"/>
                    </a:lnTo>
                    <a:cubicBezTo>
                      <a:pt x="5454" y="6835"/>
                      <a:pt x="5652" y="6852"/>
                      <a:pt x="5834" y="6885"/>
                    </a:cubicBezTo>
                    <a:lnTo>
                      <a:pt x="6562" y="8879"/>
                    </a:lnTo>
                    <a:cubicBezTo>
                      <a:pt x="6569" y="8898"/>
                      <a:pt x="6584" y="8906"/>
                      <a:pt x="6600" y="8906"/>
                    </a:cubicBezTo>
                    <a:cubicBezTo>
                      <a:pt x="6623" y="8906"/>
                      <a:pt x="6647" y="8887"/>
                      <a:pt x="6637" y="8862"/>
                    </a:cubicBezTo>
                    <a:lnTo>
                      <a:pt x="5925" y="6893"/>
                    </a:lnTo>
                    <a:lnTo>
                      <a:pt x="5925" y="6893"/>
                    </a:lnTo>
                    <a:cubicBezTo>
                      <a:pt x="6115" y="6926"/>
                      <a:pt x="6297" y="6976"/>
                      <a:pt x="6480" y="7042"/>
                    </a:cubicBezTo>
                    <a:cubicBezTo>
                      <a:pt x="6695" y="7663"/>
                      <a:pt x="6910" y="8283"/>
                      <a:pt x="7125" y="8904"/>
                    </a:cubicBezTo>
                    <a:cubicBezTo>
                      <a:pt x="7131" y="8923"/>
                      <a:pt x="7147" y="8931"/>
                      <a:pt x="7162" y="8931"/>
                    </a:cubicBezTo>
                    <a:cubicBezTo>
                      <a:pt x="7186" y="8931"/>
                      <a:pt x="7209" y="8912"/>
                      <a:pt x="7199" y="8887"/>
                    </a:cubicBezTo>
                    <a:cubicBezTo>
                      <a:pt x="6993" y="8283"/>
                      <a:pt x="6786" y="7687"/>
                      <a:pt x="6571" y="7083"/>
                    </a:cubicBezTo>
                    <a:lnTo>
                      <a:pt x="6571" y="7083"/>
                    </a:lnTo>
                    <a:cubicBezTo>
                      <a:pt x="6885" y="7216"/>
                      <a:pt x="7150" y="7447"/>
                      <a:pt x="7315" y="7737"/>
                    </a:cubicBezTo>
                    <a:cubicBezTo>
                      <a:pt x="7338" y="7776"/>
                      <a:pt x="7374" y="7793"/>
                      <a:pt x="7410" y="7793"/>
                    </a:cubicBezTo>
                    <a:cubicBezTo>
                      <a:pt x="7468" y="7793"/>
                      <a:pt x="7525" y="7750"/>
                      <a:pt x="7530" y="7679"/>
                    </a:cubicBezTo>
                    <a:cubicBezTo>
                      <a:pt x="7572" y="7663"/>
                      <a:pt x="7605" y="7621"/>
                      <a:pt x="7605" y="7580"/>
                    </a:cubicBezTo>
                    <a:cubicBezTo>
                      <a:pt x="7729" y="5710"/>
                      <a:pt x="7415" y="3832"/>
                      <a:pt x="6686" y="2102"/>
                    </a:cubicBezTo>
                    <a:cubicBezTo>
                      <a:pt x="6143" y="840"/>
                      <a:pt x="4825" y="0"/>
                      <a:pt x="3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sp>
        <p:nvSpPr>
          <p:cNvPr id="1550" name="Google Shape;1550;p35"/>
          <p:cNvSpPr txBox="1"/>
          <p:nvPr/>
        </p:nvSpPr>
        <p:spPr>
          <a:xfrm flipH="1">
            <a:off x="6373275" y="2443290"/>
            <a:ext cx="1542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4"/>
              </a:rPr>
              <a:t>Uji Deret</a:t>
            </a:r>
            <a:endParaRPr b="1" sz="20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551" name="Google Shape;1551;p35"/>
          <p:cNvSpPr txBox="1"/>
          <p:nvPr/>
        </p:nvSpPr>
        <p:spPr>
          <a:xfrm flipH="1">
            <a:off x="3483250" y="4196950"/>
            <a:ext cx="2058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5"/>
              </a:rPr>
              <a:t>Deret Ganti Tanda</a:t>
            </a:r>
            <a:endParaRPr b="1" i="0" sz="2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552" name="Google Shape;1552;p35"/>
          <p:cNvSpPr txBox="1"/>
          <p:nvPr/>
        </p:nvSpPr>
        <p:spPr>
          <a:xfrm flipH="1">
            <a:off x="1546016" y="3011421"/>
            <a:ext cx="1542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000" u="sng">
                <a:solidFill>
                  <a:schemeClr val="hlink"/>
                </a:solidFill>
                <a:latin typeface="Itim"/>
                <a:ea typeface="Itim"/>
                <a:cs typeface="Itim"/>
                <a:sym typeface="Itim"/>
                <a:hlinkClick action="ppaction://hlinksldjump" r:id="rId6"/>
              </a:rPr>
              <a:t>Deret Pangkat</a:t>
            </a:r>
            <a:endParaRPr b="1" i="0" sz="2000" u="none" cap="none" strike="noStrike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1553" name="Google Shape;1553;p35"/>
          <p:cNvGrpSpPr/>
          <p:nvPr/>
        </p:nvGrpSpPr>
        <p:grpSpPr>
          <a:xfrm flipH="1" rot="735434">
            <a:off x="2161895" y="4344987"/>
            <a:ext cx="804346" cy="359730"/>
            <a:chOff x="851420" y="3679860"/>
            <a:chExt cx="804350" cy="359731"/>
          </a:xfrm>
        </p:grpSpPr>
        <p:sp>
          <p:nvSpPr>
            <p:cNvPr id="1554" name="Google Shape;1554;p35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35"/>
          <p:cNvGrpSpPr/>
          <p:nvPr/>
        </p:nvGrpSpPr>
        <p:grpSpPr>
          <a:xfrm flipH="1" rot="10800000">
            <a:off x="5821264" y="1263912"/>
            <a:ext cx="804350" cy="359731"/>
            <a:chOff x="851420" y="3679860"/>
            <a:chExt cx="804350" cy="359731"/>
          </a:xfrm>
        </p:grpSpPr>
        <p:sp>
          <p:nvSpPr>
            <p:cNvPr id="1568" name="Google Shape;1568;p35"/>
            <p:cNvSpPr/>
            <p:nvPr/>
          </p:nvSpPr>
          <p:spPr>
            <a:xfrm>
              <a:off x="851420" y="3679860"/>
              <a:ext cx="759049" cy="359731"/>
            </a:xfrm>
            <a:custGeom>
              <a:rect b="b" l="l" r="r" t="t"/>
              <a:pathLst>
                <a:path extrusionOk="0" h="12795" w="26998">
                  <a:moveTo>
                    <a:pt x="26067" y="0"/>
                  </a:moveTo>
                  <a:cubicBezTo>
                    <a:pt x="25738" y="0"/>
                    <a:pt x="25382" y="107"/>
                    <a:pt x="25143" y="318"/>
                  </a:cubicBezTo>
                  <a:cubicBezTo>
                    <a:pt x="25336" y="243"/>
                    <a:pt x="25582" y="189"/>
                    <a:pt x="25810" y="189"/>
                  </a:cubicBezTo>
                  <a:cubicBezTo>
                    <a:pt x="26145" y="189"/>
                    <a:pt x="26441" y="300"/>
                    <a:pt x="26487" y="617"/>
                  </a:cubicBezTo>
                  <a:cubicBezTo>
                    <a:pt x="26530" y="928"/>
                    <a:pt x="26577" y="1231"/>
                    <a:pt x="26627" y="1537"/>
                  </a:cubicBezTo>
                  <a:cubicBezTo>
                    <a:pt x="26712" y="1280"/>
                    <a:pt x="26787" y="1020"/>
                    <a:pt x="26858" y="757"/>
                  </a:cubicBezTo>
                  <a:cubicBezTo>
                    <a:pt x="26997" y="247"/>
                    <a:pt x="26566" y="0"/>
                    <a:pt x="26067" y="0"/>
                  </a:cubicBezTo>
                  <a:close/>
                  <a:moveTo>
                    <a:pt x="24502" y="3145"/>
                  </a:moveTo>
                  <a:cubicBezTo>
                    <a:pt x="24369" y="3209"/>
                    <a:pt x="24230" y="3270"/>
                    <a:pt x="24095" y="3331"/>
                  </a:cubicBezTo>
                  <a:cubicBezTo>
                    <a:pt x="24013" y="3367"/>
                    <a:pt x="23931" y="3406"/>
                    <a:pt x="23849" y="3441"/>
                  </a:cubicBezTo>
                  <a:cubicBezTo>
                    <a:pt x="22526" y="6081"/>
                    <a:pt x="20419" y="8309"/>
                    <a:pt x="17809" y="9700"/>
                  </a:cubicBezTo>
                  <a:cubicBezTo>
                    <a:pt x="21085" y="8798"/>
                    <a:pt x="23684" y="6790"/>
                    <a:pt x="24502" y="3145"/>
                  </a:cubicBezTo>
                  <a:close/>
                  <a:moveTo>
                    <a:pt x="1427" y="7078"/>
                  </a:moveTo>
                  <a:cubicBezTo>
                    <a:pt x="749" y="7078"/>
                    <a:pt x="1" y="7582"/>
                    <a:pt x="390" y="8199"/>
                  </a:cubicBezTo>
                  <a:cubicBezTo>
                    <a:pt x="1837" y="10502"/>
                    <a:pt x="4829" y="11729"/>
                    <a:pt x="7368" y="12338"/>
                  </a:cubicBezTo>
                  <a:cubicBezTo>
                    <a:pt x="8641" y="12641"/>
                    <a:pt x="9946" y="12794"/>
                    <a:pt x="11254" y="12794"/>
                  </a:cubicBezTo>
                  <a:cubicBezTo>
                    <a:pt x="12863" y="12794"/>
                    <a:pt x="14474" y="12563"/>
                    <a:pt x="16015" y="12096"/>
                  </a:cubicBezTo>
                  <a:cubicBezTo>
                    <a:pt x="16514" y="11943"/>
                    <a:pt x="17002" y="11767"/>
                    <a:pt x="17476" y="11568"/>
                  </a:cubicBezTo>
                  <a:lnTo>
                    <a:pt x="17476" y="11568"/>
                  </a:lnTo>
                  <a:cubicBezTo>
                    <a:pt x="16343" y="11760"/>
                    <a:pt x="15159" y="11849"/>
                    <a:pt x="13954" y="11849"/>
                  </a:cubicBezTo>
                  <a:cubicBezTo>
                    <a:pt x="9404" y="11849"/>
                    <a:pt x="4600" y="10595"/>
                    <a:pt x="1449" y="8994"/>
                  </a:cubicBezTo>
                  <a:cubicBezTo>
                    <a:pt x="867" y="8701"/>
                    <a:pt x="357" y="7503"/>
                    <a:pt x="921" y="7503"/>
                  </a:cubicBezTo>
                  <a:cubicBezTo>
                    <a:pt x="1024" y="7503"/>
                    <a:pt x="1160" y="7542"/>
                    <a:pt x="1338" y="7631"/>
                  </a:cubicBezTo>
                  <a:cubicBezTo>
                    <a:pt x="1834" y="7885"/>
                    <a:pt x="2372" y="8127"/>
                    <a:pt x="2943" y="8355"/>
                  </a:cubicBezTo>
                  <a:cubicBezTo>
                    <a:pt x="2665" y="8077"/>
                    <a:pt x="2418" y="7778"/>
                    <a:pt x="2215" y="7450"/>
                  </a:cubicBezTo>
                  <a:cubicBezTo>
                    <a:pt x="2051" y="7189"/>
                    <a:pt x="1745" y="7078"/>
                    <a:pt x="1427" y="707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934132" y="3810282"/>
              <a:ext cx="637451" cy="194809"/>
            </a:xfrm>
            <a:custGeom>
              <a:rect b="b" l="l" r="r" t="t"/>
              <a:pathLst>
                <a:path extrusionOk="0" h="6929" w="22673">
                  <a:moveTo>
                    <a:pt x="1" y="3716"/>
                  </a:moveTo>
                  <a:cubicBezTo>
                    <a:pt x="1495" y="5203"/>
                    <a:pt x="3913" y="5999"/>
                    <a:pt x="5848" y="6369"/>
                  </a:cubicBezTo>
                  <a:cubicBezTo>
                    <a:pt x="6725" y="6537"/>
                    <a:pt x="7624" y="6622"/>
                    <a:pt x="8523" y="6622"/>
                  </a:cubicBezTo>
                  <a:cubicBezTo>
                    <a:pt x="10099" y="6622"/>
                    <a:pt x="11671" y="6362"/>
                    <a:pt x="13147" y="5827"/>
                  </a:cubicBezTo>
                  <a:cubicBezTo>
                    <a:pt x="13743" y="5609"/>
                    <a:pt x="14317" y="5357"/>
                    <a:pt x="14867" y="5061"/>
                  </a:cubicBezTo>
                  <a:lnTo>
                    <a:pt x="14867" y="5061"/>
                  </a:lnTo>
                  <a:cubicBezTo>
                    <a:pt x="13369" y="5474"/>
                    <a:pt x="11728" y="5656"/>
                    <a:pt x="10053" y="5656"/>
                  </a:cubicBezTo>
                  <a:cubicBezTo>
                    <a:pt x="6526" y="5656"/>
                    <a:pt x="2846" y="4854"/>
                    <a:pt x="1" y="3716"/>
                  </a:cubicBezTo>
                  <a:close/>
                  <a:moveTo>
                    <a:pt x="22315" y="0"/>
                  </a:moveTo>
                  <a:cubicBezTo>
                    <a:pt x="20557" y="3074"/>
                    <a:pt x="17833" y="5553"/>
                    <a:pt x="14534" y="6929"/>
                  </a:cubicBezTo>
                  <a:cubicBezTo>
                    <a:pt x="18190" y="6308"/>
                    <a:pt x="21292" y="4600"/>
                    <a:pt x="22672" y="1231"/>
                  </a:cubicBezTo>
                  <a:cubicBezTo>
                    <a:pt x="22544" y="825"/>
                    <a:pt x="22426" y="410"/>
                    <a:pt x="22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861457" y="3765158"/>
              <a:ext cx="700092" cy="247862"/>
            </a:xfrm>
            <a:custGeom>
              <a:rect b="b" l="l" r="r" t="t"/>
              <a:pathLst>
                <a:path extrusionOk="0" h="8816" w="24901">
                  <a:moveTo>
                    <a:pt x="24387" y="1"/>
                  </a:moveTo>
                  <a:cubicBezTo>
                    <a:pt x="24308" y="37"/>
                    <a:pt x="24226" y="76"/>
                    <a:pt x="24145" y="111"/>
                  </a:cubicBezTo>
                  <a:cubicBezTo>
                    <a:pt x="23327" y="3756"/>
                    <a:pt x="20728" y="5764"/>
                    <a:pt x="17452" y="6666"/>
                  </a:cubicBezTo>
                  <a:cubicBezTo>
                    <a:pt x="16902" y="6962"/>
                    <a:pt x="16328" y="7214"/>
                    <a:pt x="15732" y="7432"/>
                  </a:cubicBezTo>
                  <a:cubicBezTo>
                    <a:pt x="14256" y="7967"/>
                    <a:pt x="12684" y="8227"/>
                    <a:pt x="11108" y="8227"/>
                  </a:cubicBezTo>
                  <a:cubicBezTo>
                    <a:pt x="10209" y="8227"/>
                    <a:pt x="9310" y="8142"/>
                    <a:pt x="8433" y="7974"/>
                  </a:cubicBezTo>
                  <a:cubicBezTo>
                    <a:pt x="6498" y="7604"/>
                    <a:pt x="4080" y="6808"/>
                    <a:pt x="2586" y="5321"/>
                  </a:cubicBezTo>
                  <a:cubicBezTo>
                    <a:pt x="2015" y="5093"/>
                    <a:pt x="1477" y="4851"/>
                    <a:pt x="981" y="4597"/>
                  </a:cubicBezTo>
                  <a:cubicBezTo>
                    <a:pt x="803" y="4508"/>
                    <a:pt x="667" y="4469"/>
                    <a:pt x="564" y="4469"/>
                  </a:cubicBezTo>
                  <a:cubicBezTo>
                    <a:pt x="0" y="4469"/>
                    <a:pt x="510" y="5667"/>
                    <a:pt x="1092" y="5960"/>
                  </a:cubicBezTo>
                  <a:cubicBezTo>
                    <a:pt x="4243" y="7561"/>
                    <a:pt x="9047" y="8815"/>
                    <a:pt x="13597" y="8815"/>
                  </a:cubicBezTo>
                  <a:cubicBezTo>
                    <a:pt x="14802" y="8815"/>
                    <a:pt x="15986" y="8726"/>
                    <a:pt x="17119" y="8534"/>
                  </a:cubicBezTo>
                  <a:cubicBezTo>
                    <a:pt x="20418" y="7158"/>
                    <a:pt x="23142" y="4679"/>
                    <a:pt x="24900" y="1605"/>
                  </a:cubicBezTo>
                  <a:cubicBezTo>
                    <a:pt x="24815" y="1288"/>
                    <a:pt x="24736" y="971"/>
                    <a:pt x="24661" y="650"/>
                  </a:cubicBezTo>
                  <a:cubicBezTo>
                    <a:pt x="24576" y="432"/>
                    <a:pt x="24483" y="215"/>
                    <a:pt x="243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1466053" y="3759845"/>
              <a:ext cx="63680" cy="41666"/>
            </a:xfrm>
            <a:custGeom>
              <a:rect b="b" l="l" r="r" t="t"/>
              <a:pathLst>
                <a:path extrusionOk="0" h="1482" w="2265">
                  <a:moveTo>
                    <a:pt x="2265" y="1"/>
                  </a:moveTo>
                  <a:cubicBezTo>
                    <a:pt x="1613" y="468"/>
                    <a:pt x="942" y="910"/>
                    <a:pt x="250" y="1327"/>
                  </a:cubicBezTo>
                  <a:cubicBezTo>
                    <a:pt x="168" y="1378"/>
                    <a:pt x="86" y="1427"/>
                    <a:pt x="0" y="1481"/>
                  </a:cubicBezTo>
                  <a:cubicBezTo>
                    <a:pt x="664" y="1185"/>
                    <a:pt x="1323" y="892"/>
                    <a:pt x="1987" y="596"/>
                  </a:cubicBezTo>
                  <a:cubicBezTo>
                    <a:pt x="2083" y="400"/>
                    <a:pt x="2176" y="20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1586157" y="3774998"/>
              <a:ext cx="69613" cy="178080"/>
            </a:xfrm>
            <a:custGeom>
              <a:rect b="b" l="l" r="r" t="t"/>
              <a:pathLst>
                <a:path extrusionOk="0" h="6334" w="2476">
                  <a:moveTo>
                    <a:pt x="871" y="1"/>
                  </a:moveTo>
                  <a:lnTo>
                    <a:pt x="871" y="1"/>
                  </a:lnTo>
                  <a:cubicBezTo>
                    <a:pt x="1181" y="1313"/>
                    <a:pt x="1584" y="2600"/>
                    <a:pt x="2079" y="3866"/>
                  </a:cubicBezTo>
                  <a:cubicBezTo>
                    <a:pt x="1783" y="2543"/>
                    <a:pt x="1380" y="1259"/>
                    <a:pt x="871" y="1"/>
                  </a:cubicBezTo>
                  <a:close/>
                  <a:moveTo>
                    <a:pt x="150" y="4382"/>
                  </a:moveTo>
                  <a:lnTo>
                    <a:pt x="150" y="4382"/>
                  </a:lnTo>
                  <a:cubicBezTo>
                    <a:pt x="203" y="4636"/>
                    <a:pt x="254" y="4886"/>
                    <a:pt x="300" y="5139"/>
                  </a:cubicBezTo>
                  <a:cubicBezTo>
                    <a:pt x="104" y="5249"/>
                    <a:pt x="0" y="5378"/>
                    <a:pt x="79" y="5503"/>
                  </a:cubicBezTo>
                  <a:cubicBezTo>
                    <a:pt x="221" y="5730"/>
                    <a:pt x="364" y="5955"/>
                    <a:pt x="507" y="6184"/>
                  </a:cubicBezTo>
                  <a:cubicBezTo>
                    <a:pt x="571" y="6287"/>
                    <a:pt x="781" y="6334"/>
                    <a:pt x="1038" y="6334"/>
                  </a:cubicBezTo>
                  <a:cubicBezTo>
                    <a:pt x="1630" y="6334"/>
                    <a:pt x="2475" y="6098"/>
                    <a:pt x="2433" y="5781"/>
                  </a:cubicBezTo>
                  <a:cubicBezTo>
                    <a:pt x="2379" y="5424"/>
                    <a:pt x="2321" y="5071"/>
                    <a:pt x="2254" y="4718"/>
                  </a:cubicBezTo>
                  <a:cubicBezTo>
                    <a:pt x="2094" y="5035"/>
                    <a:pt x="1580" y="5256"/>
                    <a:pt x="1113" y="5256"/>
                  </a:cubicBezTo>
                  <a:cubicBezTo>
                    <a:pt x="771" y="5256"/>
                    <a:pt x="453" y="5136"/>
                    <a:pt x="332" y="4843"/>
                  </a:cubicBezTo>
                  <a:cubicBezTo>
                    <a:pt x="272" y="4690"/>
                    <a:pt x="211" y="4536"/>
                    <a:pt x="150" y="438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1346849" y="3688772"/>
              <a:ext cx="263803" cy="156038"/>
            </a:xfrm>
            <a:custGeom>
              <a:rect b="b" l="l" r="r" t="t"/>
              <a:pathLst>
                <a:path extrusionOk="0" h="5550" w="9383">
                  <a:moveTo>
                    <a:pt x="9005" y="1220"/>
                  </a:moveTo>
                  <a:cubicBezTo>
                    <a:pt x="8944" y="1409"/>
                    <a:pt x="8880" y="1595"/>
                    <a:pt x="8812" y="1780"/>
                  </a:cubicBezTo>
                  <a:cubicBezTo>
                    <a:pt x="9015" y="2204"/>
                    <a:pt x="9204" y="2636"/>
                    <a:pt x="9383" y="3068"/>
                  </a:cubicBezTo>
                  <a:cubicBezTo>
                    <a:pt x="9236" y="2458"/>
                    <a:pt x="9111" y="1841"/>
                    <a:pt x="9005" y="1220"/>
                  </a:cubicBezTo>
                  <a:close/>
                  <a:moveTo>
                    <a:pt x="7521" y="1"/>
                  </a:moveTo>
                  <a:lnTo>
                    <a:pt x="7521" y="1"/>
                  </a:lnTo>
                  <a:cubicBezTo>
                    <a:pt x="7414" y="43"/>
                    <a:pt x="7325" y="90"/>
                    <a:pt x="7265" y="140"/>
                  </a:cubicBezTo>
                  <a:cubicBezTo>
                    <a:pt x="6309" y="932"/>
                    <a:pt x="5318" y="1677"/>
                    <a:pt x="4280" y="2362"/>
                  </a:cubicBezTo>
                  <a:cubicBezTo>
                    <a:pt x="3723" y="2721"/>
                    <a:pt x="3160" y="3071"/>
                    <a:pt x="2583" y="3396"/>
                  </a:cubicBezTo>
                  <a:cubicBezTo>
                    <a:pt x="2311" y="3549"/>
                    <a:pt x="1773" y="3955"/>
                    <a:pt x="1388" y="4120"/>
                  </a:cubicBezTo>
                  <a:cubicBezTo>
                    <a:pt x="1324" y="4108"/>
                    <a:pt x="1256" y="4105"/>
                    <a:pt x="1189" y="4105"/>
                  </a:cubicBezTo>
                  <a:cubicBezTo>
                    <a:pt x="1024" y="4105"/>
                    <a:pt x="853" y="4138"/>
                    <a:pt x="682" y="4212"/>
                  </a:cubicBezTo>
                  <a:cubicBezTo>
                    <a:pt x="661" y="4223"/>
                    <a:pt x="639" y="4230"/>
                    <a:pt x="618" y="4240"/>
                  </a:cubicBezTo>
                  <a:cubicBezTo>
                    <a:pt x="315" y="4376"/>
                    <a:pt x="1" y="4676"/>
                    <a:pt x="68" y="5036"/>
                  </a:cubicBezTo>
                  <a:cubicBezTo>
                    <a:pt x="76" y="5064"/>
                    <a:pt x="80" y="5093"/>
                    <a:pt x="86" y="5122"/>
                  </a:cubicBezTo>
                  <a:cubicBezTo>
                    <a:pt x="144" y="5438"/>
                    <a:pt x="564" y="5550"/>
                    <a:pt x="857" y="5550"/>
                  </a:cubicBezTo>
                  <a:cubicBezTo>
                    <a:pt x="893" y="5550"/>
                    <a:pt x="924" y="5550"/>
                    <a:pt x="957" y="5545"/>
                  </a:cubicBezTo>
                  <a:cubicBezTo>
                    <a:pt x="2097" y="5435"/>
                    <a:pt x="3246" y="4630"/>
                    <a:pt x="4240" y="4009"/>
                  </a:cubicBezTo>
                  <a:lnTo>
                    <a:pt x="4240" y="4009"/>
                  </a:lnTo>
                  <a:cubicBezTo>
                    <a:pt x="3602" y="4294"/>
                    <a:pt x="2964" y="4576"/>
                    <a:pt x="2323" y="4861"/>
                  </a:cubicBezTo>
                  <a:cubicBezTo>
                    <a:pt x="2069" y="4975"/>
                    <a:pt x="1602" y="5147"/>
                    <a:pt x="1235" y="5147"/>
                  </a:cubicBezTo>
                  <a:cubicBezTo>
                    <a:pt x="1120" y="5147"/>
                    <a:pt x="1013" y="5129"/>
                    <a:pt x="928" y="5089"/>
                  </a:cubicBezTo>
                  <a:cubicBezTo>
                    <a:pt x="679" y="4968"/>
                    <a:pt x="432" y="4818"/>
                    <a:pt x="853" y="4630"/>
                  </a:cubicBezTo>
                  <a:cubicBezTo>
                    <a:pt x="1890" y="4166"/>
                    <a:pt x="2928" y="3705"/>
                    <a:pt x="3962" y="3242"/>
                  </a:cubicBezTo>
                  <a:cubicBezTo>
                    <a:pt x="4872" y="2839"/>
                    <a:pt x="6084" y="2529"/>
                    <a:pt x="6722" y="1720"/>
                  </a:cubicBezTo>
                  <a:cubicBezTo>
                    <a:pt x="6758" y="1673"/>
                    <a:pt x="6815" y="1627"/>
                    <a:pt x="6890" y="1580"/>
                  </a:cubicBezTo>
                  <a:cubicBezTo>
                    <a:pt x="7033" y="1192"/>
                    <a:pt x="7158" y="796"/>
                    <a:pt x="7268" y="394"/>
                  </a:cubicBezTo>
                  <a:cubicBezTo>
                    <a:pt x="7307" y="236"/>
                    <a:pt x="7400" y="108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1571537" y="3837665"/>
              <a:ext cx="18865" cy="60560"/>
            </a:xfrm>
            <a:custGeom>
              <a:rect b="b" l="l" r="r" t="t"/>
              <a:pathLst>
                <a:path extrusionOk="0" h="2154" w="671">
                  <a:moveTo>
                    <a:pt x="99" y="0"/>
                  </a:moveTo>
                  <a:cubicBezTo>
                    <a:pt x="68" y="86"/>
                    <a:pt x="35" y="171"/>
                    <a:pt x="0" y="257"/>
                  </a:cubicBezTo>
                  <a:cubicBezTo>
                    <a:pt x="200" y="895"/>
                    <a:pt x="424" y="1526"/>
                    <a:pt x="670" y="2153"/>
                  </a:cubicBezTo>
                  <a:cubicBezTo>
                    <a:pt x="514" y="1426"/>
                    <a:pt x="324" y="70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1561501" y="3806289"/>
              <a:ext cx="12849" cy="38630"/>
            </a:xfrm>
            <a:custGeom>
              <a:rect b="b" l="l" r="r" t="t"/>
              <a:pathLst>
                <a:path extrusionOk="0" h="1374" w="457">
                  <a:moveTo>
                    <a:pt x="79" y="0"/>
                  </a:moveTo>
                  <a:cubicBezTo>
                    <a:pt x="53" y="47"/>
                    <a:pt x="25" y="93"/>
                    <a:pt x="0" y="142"/>
                  </a:cubicBezTo>
                  <a:cubicBezTo>
                    <a:pt x="111" y="552"/>
                    <a:pt x="229" y="967"/>
                    <a:pt x="357" y="1373"/>
                  </a:cubicBezTo>
                  <a:cubicBezTo>
                    <a:pt x="392" y="1287"/>
                    <a:pt x="425" y="1202"/>
                    <a:pt x="456" y="1116"/>
                  </a:cubicBezTo>
                  <a:cubicBezTo>
                    <a:pt x="339" y="741"/>
                    <a:pt x="214" y="371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1554781" y="3783432"/>
              <a:ext cx="8941" cy="26878"/>
            </a:xfrm>
            <a:custGeom>
              <a:rect b="b" l="l" r="r" t="t"/>
              <a:pathLst>
                <a:path extrusionOk="0" h="956" w="318">
                  <a:moveTo>
                    <a:pt x="0" y="0"/>
                  </a:moveTo>
                  <a:lnTo>
                    <a:pt x="0" y="0"/>
                  </a:lnTo>
                  <a:cubicBezTo>
                    <a:pt x="75" y="321"/>
                    <a:pt x="154" y="638"/>
                    <a:pt x="239" y="955"/>
                  </a:cubicBezTo>
                  <a:cubicBezTo>
                    <a:pt x="264" y="906"/>
                    <a:pt x="292" y="860"/>
                    <a:pt x="318" y="813"/>
                  </a:cubicBezTo>
                  <a:cubicBezTo>
                    <a:pt x="218" y="542"/>
                    <a:pt x="111" y="2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644606" y="3883660"/>
              <a:ext cx="6944" cy="23982"/>
            </a:xfrm>
            <a:custGeom>
              <a:rect b="b" l="l" r="r" t="t"/>
              <a:pathLst>
                <a:path extrusionOk="0" h="853" w="247">
                  <a:moveTo>
                    <a:pt x="0" y="1"/>
                  </a:moveTo>
                  <a:lnTo>
                    <a:pt x="0" y="1"/>
                  </a:lnTo>
                  <a:cubicBezTo>
                    <a:pt x="64" y="282"/>
                    <a:pt x="122" y="568"/>
                    <a:pt x="175" y="853"/>
                  </a:cubicBezTo>
                  <a:cubicBezTo>
                    <a:pt x="235" y="736"/>
                    <a:pt x="247" y="607"/>
                    <a:pt x="189" y="468"/>
                  </a:cubicBezTo>
                  <a:cubicBezTo>
                    <a:pt x="125" y="315"/>
                    <a:pt x="61" y="15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358994" y="3733192"/>
              <a:ext cx="290540" cy="189608"/>
            </a:xfrm>
            <a:custGeom>
              <a:rect b="b" l="l" r="r" t="t"/>
              <a:pathLst>
                <a:path extrusionOk="0" h="6744" w="10334">
                  <a:moveTo>
                    <a:pt x="6458" y="0"/>
                  </a:moveTo>
                  <a:lnTo>
                    <a:pt x="6458" y="0"/>
                  </a:lnTo>
                  <a:cubicBezTo>
                    <a:pt x="6383" y="47"/>
                    <a:pt x="6326" y="93"/>
                    <a:pt x="6290" y="140"/>
                  </a:cubicBezTo>
                  <a:cubicBezTo>
                    <a:pt x="5652" y="949"/>
                    <a:pt x="4440" y="1259"/>
                    <a:pt x="3530" y="1662"/>
                  </a:cubicBezTo>
                  <a:cubicBezTo>
                    <a:pt x="2496" y="2125"/>
                    <a:pt x="1458" y="2586"/>
                    <a:pt x="421" y="3050"/>
                  </a:cubicBezTo>
                  <a:cubicBezTo>
                    <a:pt x="0" y="3238"/>
                    <a:pt x="247" y="3388"/>
                    <a:pt x="496" y="3509"/>
                  </a:cubicBezTo>
                  <a:cubicBezTo>
                    <a:pt x="581" y="3549"/>
                    <a:pt x="688" y="3567"/>
                    <a:pt x="803" y="3567"/>
                  </a:cubicBezTo>
                  <a:cubicBezTo>
                    <a:pt x="1170" y="3567"/>
                    <a:pt x="1637" y="3395"/>
                    <a:pt x="1891" y="3281"/>
                  </a:cubicBezTo>
                  <a:cubicBezTo>
                    <a:pt x="2532" y="2996"/>
                    <a:pt x="3170" y="2714"/>
                    <a:pt x="3808" y="2429"/>
                  </a:cubicBezTo>
                  <a:cubicBezTo>
                    <a:pt x="3894" y="2375"/>
                    <a:pt x="3976" y="2326"/>
                    <a:pt x="4058" y="2275"/>
                  </a:cubicBezTo>
                  <a:cubicBezTo>
                    <a:pt x="4750" y="1858"/>
                    <a:pt x="5421" y="1416"/>
                    <a:pt x="6073" y="949"/>
                  </a:cubicBezTo>
                  <a:cubicBezTo>
                    <a:pt x="6212" y="639"/>
                    <a:pt x="6341" y="321"/>
                    <a:pt x="6458" y="0"/>
                  </a:cubicBezTo>
                  <a:close/>
                  <a:moveTo>
                    <a:pt x="8380" y="200"/>
                  </a:moveTo>
                  <a:cubicBezTo>
                    <a:pt x="8326" y="350"/>
                    <a:pt x="8270" y="504"/>
                    <a:pt x="8209" y="653"/>
                  </a:cubicBezTo>
                  <a:cubicBezTo>
                    <a:pt x="8255" y="760"/>
                    <a:pt x="8276" y="863"/>
                    <a:pt x="8266" y="963"/>
                  </a:cubicBezTo>
                  <a:cubicBezTo>
                    <a:pt x="8173" y="1980"/>
                    <a:pt x="7967" y="2892"/>
                    <a:pt x="7659" y="3716"/>
                  </a:cubicBezTo>
                  <a:cubicBezTo>
                    <a:pt x="7884" y="4422"/>
                    <a:pt x="8074" y="5142"/>
                    <a:pt x="8230" y="5869"/>
                  </a:cubicBezTo>
                  <a:cubicBezTo>
                    <a:pt x="8291" y="6023"/>
                    <a:pt x="8352" y="6177"/>
                    <a:pt x="8412" y="6330"/>
                  </a:cubicBezTo>
                  <a:cubicBezTo>
                    <a:pt x="8533" y="6623"/>
                    <a:pt x="8851" y="6743"/>
                    <a:pt x="9193" y="6743"/>
                  </a:cubicBezTo>
                  <a:cubicBezTo>
                    <a:pt x="9660" y="6743"/>
                    <a:pt x="10174" y="6522"/>
                    <a:pt x="10334" y="6205"/>
                  </a:cubicBezTo>
                  <a:cubicBezTo>
                    <a:pt x="10281" y="5920"/>
                    <a:pt x="10223" y="5634"/>
                    <a:pt x="10159" y="5353"/>
                  </a:cubicBezTo>
                  <a:cubicBezTo>
                    <a:pt x="9664" y="4087"/>
                    <a:pt x="9261" y="2800"/>
                    <a:pt x="8951" y="1488"/>
                  </a:cubicBezTo>
                  <a:cubicBezTo>
                    <a:pt x="8772" y="1056"/>
                    <a:pt x="8583" y="624"/>
                    <a:pt x="8380" y="2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563694" y="3751551"/>
              <a:ext cx="28003" cy="86144"/>
            </a:xfrm>
            <a:custGeom>
              <a:rect b="b" l="l" r="r" t="t"/>
              <a:pathLst>
                <a:path extrusionOk="0" h="3064" w="996">
                  <a:moveTo>
                    <a:pt x="928" y="0"/>
                  </a:moveTo>
                  <a:cubicBezTo>
                    <a:pt x="660" y="671"/>
                    <a:pt x="350" y="1323"/>
                    <a:pt x="1" y="1947"/>
                  </a:cubicBezTo>
                  <a:cubicBezTo>
                    <a:pt x="136" y="2318"/>
                    <a:pt x="261" y="2688"/>
                    <a:pt x="378" y="3063"/>
                  </a:cubicBezTo>
                  <a:cubicBezTo>
                    <a:pt x="686" y="2239"/>
                    <a:pt x="892" y="1327"/>
                    <a:pt x="985" y="310"/>
                  </a:cubicBezTo>
                  <a:cubicBezTo>
                    <a:pt x="995" y="210"/>
                    <a:pt x="974" y="107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543732" y="3725180"/>
              <a:ext cx="46052" cy="81140"/>
            </a:xfrm>
            <a:custGeom>
              <a:rect b="b" l="l" r="r" t="t"/>
              <a:pathLst>
                <a:path extrusionOk="0" h="2886" w="1638">
                  <a:moveTo>
                    <a:pt x="660" y="0"/>
                  </a:moveTo>
                  <a:cubicBezTo>
                    <a:pt x="458" y="40"/>
                    <a:pt x="257" y="104"/>
                    <a:pt x="91" y="179"/>
                  </a:cubicBezTo>
                  <a:cubicBezTo>
                    <a:pt x="65" y="417"/>
                    <a:pt x="37" y="649"/>
                    <a:pt x="1" y="874"/>
                  </a:cubicBezTo>
                  <a:lnTo>
                    <a:pt x="129" y="778"/>
                  </a:lnTo>
                  <a:cubicBezTo>
                    <a:pt x="208" y="1212"/>
                    <a:pt x="297" y="1644"/>
                    <a:pt x="393" y="2072"/>
                  </a:cubicBezTo>
                  <a:cubicBezTo>
                    <a:pt x="504" y="2343"/>
                    <a:pt x="611" y="2614"/>
                    <a:pt x="711" y="2885"/>
                  </a:cubicBezTo>
                  <a:cubicBezTo>
                    <a:pt x="1060" y="2261"/>
                    <a:pt x="1370" y="1609"/>
                    <a:pt x="1638" y="938"/>
                  </a:cubicBezTo>
                  <a:cubicBezTo>
                    <a:pt x="1477" y="567"/>
                    <a:pt x="1032" y="172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35"/>
          <p:cNvSpPr/>
          <p:nvPr/>
        </p:nvSpPr>
        <p:spPr>
          <a:xfrm>
            <a:off x="7579175" y="4450575"/>
            <a:ext cx="12864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35"/>
          <p:cNvSpPr txBox="1"/>
          <p:nvPr/>
        </p:nvSpPr>
        <p:spPr>
          <a:xfrm>
            <a:off x="7868075" y="4479675"/>
            <a:ext cx="997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7"/>
              </a:rPr>
              <a:t>Main</a:t>
            </a:r>
            <a:endParaRPr b="1"/>
          </a:p>
        </p:txBody>
      </p:sp>
      <p:sp>
        <p:nvSpPr>
          <p:cNvPr id="1583" name="Google Shape;1583;p35"/>
          <p:cNvSpPr/>
          <p:nvPr/>
        </p:nvSpPr>
        <p:spPr>
          <a:xfrm flipH="1">
            <a:off x="165700" y="4450575"/>
            <a:ext cx="1212900" cy="4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5"/>
          <p:cNvSpPr txBox="1"/>
          <p:nvPr/>
        </p:nvSpPr>
        <p:spPr>
          <a:xfrm flipH="1">
            <a:off x="165680" y="4479675"/>
            <a:ext cx="940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action="ppaction://hlinksldjump" r:id="rId8"/>
              </a:rPr>
              <a:t>Exit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